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7FFFDECF_99D92FEE.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4" r:id="rId6"/>
    <p:sldMasterId id="2147483692" r:id="rId7"/>
  </p:sldMasterIdLst>
  <p:notesMasterIdLst>
    <p:notesMasterId r:id="rId29"/>
  </p:notesMasterIdLst>
  <p:sldIdLst>
    <p:sldId id="2147475170" r:id="rId8"/>
    <p:sldId id="2147475105" r:id="rId9"/>
    <p:sldId id="2147475144" r:id="rId10"/>
    <p:sldId id="2147475177" r:id="rId11"/>
    <p:sldId id="2147475156" r:id="rId12"/>
    <p:sldId id="2147475151" r:id="rId13"/>
    <p:sldId id="2147475183" r:id="rId14"/>
    <p:sldId id="2147475159" r:id="rId15"/>
    <p:sldId id="2147475181" r:id="rId16"/>
    <p:sldId id="2147475182" r:id="rId17"/>
    <p:sldId id="2147475184" r:id="rId18"/>
    <p:sldId id="2147475173" r:id="rId19"/>
    <p:sldId id="2147475149" r:id="rId20"/>
    <p:sldId id="2147475155" r:id="rId21"/>
    <p:sldId id="2147475153" r:id="rId22"/>
    <p:sldId id="2147475160" r:id="rId23"/>
    <p:sldId id="2147475146" r:id="rId24"/>
    <p:sldId id="2147475169" r:id="rId25"/>
    <p:sldId id="2147475167" r:id="rId26"/>
    <p:sldId id="2147475168" r:id="rId27"/>
    <p:sldId id="214747514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F2D3715-8EE9-41AF-AE70-EEA8EED2612E}">
          <p14:sldIdLst>
            <p14:sldId id="2147475170"/>
            <p14:sldId id="2147475105"/>
            <p14:sldId id="2147475144"/>
            <p14:sldId id="2147475177"/>
            <p14:sldId id="2147475156"/>
            <p14:sldId id="2147475151"/>
            <p14:sldId id="2147475183"/>
            <p14:sldId id="2147475159"/>
            <p14:sldId id="2147475181"/>
            <p14:sldId id="2147475182"/>
            <p14:sldId id="2147475184"/>
            <p14:sldId id="2147475173"/>
            <p14:sldId id="2147475149"/>
            <p14:sldId id="2147475155"/>
            <p14:sldId id="2147475153"/>
            <p14:sldId id="2147475160"/>
            <p14:sldId id="2147475146"/>
            <p14:sldId id="2147475169"/>
            <p14:sldId id="2147475167"/>
            <p14:sldId id="2147475168"/>
            <p14:sldId id="214747514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02AEACD-87E8-D74D-170B-7B29BC8AA606}" name="Ted B. Sanders" initials="TS" userId="S::cn184347@centene.com::96fbce34-5859-4417-8536-b7457d308b5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691"/>
    <a:srgbClr val="0F4970"/>
    <a:srgbClr val="002A46"/>
    <a:srgbClr val="4472C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6"/>
    <p:restoredTop sz="79431"/>
  </p:normalViewPr>
  <p:slideViewPr>
    <p:cSldViewPr snapToGrid="0">
      <p:cViewPr varScale="1">
        <p:scale>
          <a:sx n="147" d="100"/>
          <a:sy n="147" d="100"/>
        </p:scale>
        <p:origin x="27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microsoft.com/office/2018/10/relationships/authors" Target="author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presProps" Target="presProps.xml"/><Relationship Id="rId8" Type="http://schemas.openxmlformats.org/officeDocument/2006/relationships/slide" Target="slides/slide1.xml"/></Relationships>
</file>

<file path=ppt/comments/modernComment_7FFFDECF_99D92FEE.xml><?xml version="1.0" encoding="utf-8"?>
<p188:cmLst xmlns:a="http://schemas.openxmlformats.org/drawingml/2006/main" xmlns:r="http://schemas.openxmlformats.org/officeDocument/2006/relationships" xmlns:p188="http://schemas.microsoft.com/office/powerpoint/2018/8/main">
  <p188:cm id="{533EA092-D07D-42E5-9748-537F2CA3429D}" authorId="{202AEACD-87E8-D74D-170B-7B29BC8AA606}" created="2025-06-02T14:07:03.066">
    <pc:sldMkLst xmlns:pc="http://schemas.microsoft.com/office/powerpoint/2013/main/command">
      <pc:docMk/>
      <pc:sldMk cId="2581147630" sldId="2147475151"/>
    </pc:sldMkLst>
    <p188:txBody>
      <a:bodyPr/>
      <a:lstStyle/>
      <a:p>
        <a:r>
          <a:rPr lang="en-US"/>
          <a:t>SQL - 
SDOH is from ARHQ</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92DEA6-2C81-4DF1-B66A-EFD8842D5974}" type="datetimeFigureOut">
              <a:rPr lang="en-US" smtClean="0"/>
              <a:t>6/7/25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1E263-B598-4FDB-9573-A2B69DD1DA7B}" type="slidenum">
              <a:rPr lang="en-US" smtClean="0"/>
              <a:t>‹#›</a:t>
            </a:fld>
            <a:endParaRPr lang="en-US"/>
          </a:p>
        </p:txBody>
      </p:sp>
    </p:spTree>
    <p:extLst>
      <p:ext uri="{BB962C8B-B14F-4D97-AF65-F5344CB8AC3E}">
        <p14:creationId xmlns:p14="http://schemas.microsoft.com/office/powerpoint/2010/main" val="2111083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2060"/>
                </a:solidFill>
              </a:rPr>
              <a:t>Transparency </a:t>
            </a:r>
          </a:p>
          <a:p>
            <a:r>
              <a:rPr lang="en-US" sz="1200" dirty="0">
                <a:solidFill>
                  <a:srgbClr val="002060"/>
                </a:solidFill>
              </a:rPr>
              <a:t>	– data pipelines and ETL processes are complicated and are infrequently audited for leaks or clogs</a:t>
            </a:r>
          </a:p>
          <a:p>
            <a:r>
              <a:rPr lang="en-US" sz="1200" dirty="0">
                <a:solidFill>
                  <a:srgbClr val="002060"/>
                </a:solidFill>
              </a:rPr>
              <a:t>	- Outcomes studies created by vendors are often very generous and easy to P-hack (methods are typically black box for </a:t>
            </a:r>
            <a:endParaRPr lang="en-US" dirty="0"/>
          </a:p>
          <a:p>
            <a:endParaRPr lang="en-US" dirty="0"/>
          </a:p>
          <a:p>
            <a:r>
              <a:rPr lang="en-US" dirty="0"/>
              <a:t>Benefits</a:t>
            </a:r>
          </a:p>
          <a:p>
            <a:pPr marL="1200150" lvl="2" indent="-285750">
              <a:buFont typeface="Arial" panose="020B0604020202020204" pitchFamily="34" charset="0"/>
              <a:buChar char="•"/>
            </a:pPr>
            <a:r>
              <a:rPr lang="en-US" sz="1500" dirty="0">
                <a:solidFill>
                  <a:srgbClr val="002060"/>
                </a:solidFill>
                <a:ea typeface="Calibri"/>
                <a:cs typeface="Calibri"/>
              </a:rPr>
              <a:t>CMs actions become part of the model's feedback loop</a:t>
            </a:r>
          </a:p>
          <a:p>
            <a:pPr marL="1200150" lvl="2" indent="-285750">
              <a:buFont typeface="Arial" panose="020B0604020202020204" pitchFamily="34" charset="0"/>
              <a:buChar char="•"/>
            </a:pPr>
            <a:r>
              <a:rPr lang="en-US" sz="1500" dirty="0">
                <a:solidFill>
                  <a:srgbClr val="002060"/>
                </a:solidFill>
                <a:ea typeface="Calibri"/>
                <a:cs typeface="Calibri"/>
              </a:rPr>
              <a:t>Patient actions are seen quickly via the open FHIR feed and are regraded based on the new acuity assumption</a:t>
            </a:r>
          </a:p>
          <a:p>
            <a:endParaRPr lang="en-US" dirty="0"/>
          </a:p>
          <a:p>
            <a:endParaRPr lang="en-US" dirty="0"/>
          </a:p>
          <a:p>
            <a:r>
              <a:rPr lang="en-US" dirty="0"/>
              <a:t>Improves :</a:t>
            </a:r>
          </a:p>
          <a:p>
            <a:r>
              <a:rPr lang="en-US" dirty="0"/>
              <a:t>Outcomes</a:t>
            </a:r>
          </a:p>
          <a:p>
            <a:r>
              <a:rPr lang="en-US" dirty="0"/>
              <a:t>CM morale</a:t>
            </a:r>
          </a:p>
          <a:p>
            <a:r>
              <a:rPr lang="en-US" dirty="0"/>
              <a:t>Long-term health ramifications </a:t>
            </a:r>
          </a:p>
          <a:p>
            <a:r>
              <a:rPr lang="en-US" dirty="0"/>
              <a:t>Utilization rates </a:t>
            </a:r>
          </a:p>
          <a:p>
            <a:r>
              <a:rPr lang="en-US" dirty="0"/>
              <a:t>Resource utilization (less people in the ER with preventable </a:t>
            </a:r>
          </a:p>
        </p:txBody>
      </p:sp>
      <p:sp>
        <p:nvSpPr>
          <p:cNvPr id="4" name="Slide Number Placeholder 3"/>
          <p:cNvSpPr>
            <a:spLocks noGrp="1"/>
          </p:cNvSpPr>
          <p:nvPr>
            <p:ph type="sldNum" sz="quarter" idx="5"/>
          </p:nvPr>
        </p:nvSpPr>
        <p:spPr/>
        <p:txBody>
          <a:bodyPr/>
          <a:lstStyle/>
          <a:p>
            <a:fld id="{9191E263-B598-4FDB-9573-A2B69DD1DA7B}" type="slidenum">
              <a:rPr lang="en-US" smtClean="0"/>
              <a:t>3</a:t>
            </a:fld>
            <a:endParaRPr lang="en-US"/>
          </a:p>
        </p:txBody>
      </p:sp>
    </p:spTree>
    <p:extLst>
      <p:ext uri="{BB962C8B-B14F-4D97-AF65-F5344CB8AC3E}">
        <p14:creationId xmlns:p14="http://schemas.microsoft.com/office/powerpoint/2010/main" val="3095341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Email contains no patient info just metrics like: 8 new members added, 4 members escalated, and 7 members have reduced acuity</a:t>
            </a:r>
          </a:p>
          <a:p>
            <a:endParaRPr lang="en-US" dirty="0"/>
          </a:p>
        </p:txBody>
      </p:sp>
      <p:sp>
        <p:nvSpPr>
          <p:cNvPr id="4" name="Slide Number Placeholder 3"/>
          <p:cNvSpPr>
            <a:spLocks noGrp="1"/>
          </p:cNvSpPr>
          <p:nvPr>
            <p:ph type="sldNum" sz="quarter" idx="5"/>
          </p:nvPr>
        </p:nvSpPr>
        <p:spPr/>
        <p:txBody>
          <a:bodyPr/>
          <a:lstStyle/>
          <a:p>
            <a:fld id="{9191E263-B598-4FDB-9573-A2B69DD1DA7B}" type="slidenum">
              <a:rPr lang="en-US" smtClean="0"/>
              <a:t>4</a:t>
            </a:fld>
            <a:endParaRPr lang="en-US"/>
          </a:p>
        </p:txBody>
      </p:sp>
    </p:spTree>
    <p:extLst>
      <p:ext uri="{BB962C8B-B14F-4D97-AF65-F5344CB8AC3E}">
        <p14:creationId xmlns:p14="http://schemas.microsoft.com/office/powerpoint/2010/main" val="4016460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user story outlines the various perspectives of individuals interacting with the CLARA system. Each point emphasizes the unique needs and goals of patients, caregivers, healthcare providers, family members, and administrators, highlighting the importance of effective care management and coordination.</a:t>
            </a:r>
          </a:p>
          <a:p>
            <a:endParaRPr lang="en-US" dirty="0"/>
          </a:p>
        </p:txBody>
      </p:sp>
      <p:sp>
        <p:nvSpPr>
          <p:cNvPr id="4" name="Slide Number Placeholder 3"/>
          <p:cNvSpPr>
            <a:spLocks noGrp="1"/>
          </p:cNvSpPr>
          <p:nvPr>
            <p:ph type="sldNum" sz="quarter" idx="5"/>
          </p:nvPr>
        </p:nvSpPr>
        <p:spPr/>
        <p:txBody>
          <a:bodyPr/>
          <a:lstStyle/>
          <a:p>
            <a:fld id="{9191E263-B598-4FDB-9573-A2B69DD1DA7B}" type="slidenum">
              <a:rPr lang="en-US" smtClean="0"/>
              <a:t>5</a:t>
            </a:fld>
            <a:endParaRPr lang="en-US"/>
          </a:p>
        </p:txBody>
      </p:sp>
    </p:spTree>
    <p:extLst>
      <p:ext uri="{BB962C8B-B14F-4D97-AF65-F5344CB8AC3E}">
        <p14:creationId xmlns:p14="http://schemas.microsoft.com/office/powerpoint/2010/main" val="3439757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Flask app - </a:t>
            </a:r>
          </a:p>
          <a:p>
            <a:endParaRPr lang="en-US" dirty="0"/>
          </a:p>
          <a:p>
            <a:r>
              <a:rPr lang="en-US" dirty="0"/>
              <a:t>FHIR – We built this with the future in mind – Once FHIR interoperability hits critical mass  this approach will be possible (not possible now because not all providers are connected)</a:t>
            </a:r>
          </a:p>
          <a:p>
            <a:endParaRPr lang="en-US" dirty="0"/>
          </a:p>
          <a:p>
            <a:r>
              <a:rPr lang="en-US" dirty="0" err="1"/>
              <a:t>Snomed</a:t>
            </a:r>
            <a:r>
              <a:rPr lang="en-US" dirty="0"/>
              <a:t> code mapping – segmented variables into several clinical buckets like Behavioral Health, Cancer, Primary Care Treatable, and Chronic conditions</a:t>
            </a:r>
          </a:p>
          <a:p>
            <a:r>
              <a:rPr lang="en-US" dirty="0"/>
              <a:t>This creates a more focused model that is based on extensive studies </a:t>
            </a:r>
          </a:p>
          <a:p>
            <a:endParaRPr lang="en-US" dirty="0"/>
          </a:p>
          <a:p>
            <a:r>
              <a:rPr lang="en-US" dirty="0"/>
              <a:t>SDoH factors have a significant effect on health outcomes </a:t>
            </a:r>
          </a:p>
          <a:p>
            <a:endParaRPr lang="en-US" dirty="0"/>
          </a:p>
          <a:p>
            <a:endParaRPr lang="en-US" dirty="0"/>
          </a:p>
        </p:txBody>
      </p:sp>
      <p:sp>
        <p:nvSpPr>
          <p:cNvPr id="4" name="Slide Number Placeholder 3"/>
          <p:cNvSpPr>
            <a:spLocks noGrp="1"/>
          </p:cNvSpPr>
          <p:nvPr>
            <p:ph type="sldNum" sz="quarter" idx="5"/>
          </p:nvPr>
        </p:nvSpPr>
        <p:spPr/>
        <p:txBody>
          <a:bodyPr/>
          <a:lstStyle/>
          <a:p>
            <a:fld id="{9191E263-B598-4FDB-9573-A2B69DD1DA7B}" type="slidenum">
              <a:rPr lang="en-US" smtClean="0"/>
              <a:t>6</a:t>
            </a:fld>
            <a:endParaRPr lang="en-US"/>
          </a:p>
        </p:txBody>
      </p:sp>
    </p:spTree>
    <p:extLst>
      <p:ext uri="{BB962C8B-B14F-4D97-AF65-F5344CB8AC3E}">
        <p14:creationId xmlns:p14="http://schemas.microsoft.com/office/powerpoint/2010/main" val="1614815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emphasizes how CLARA maximizes return on investment through advanced predictive analytics, ensuring that care management teams can focus on the most at-risk patients. Automated alerts and real-time data integration play crucial roles in improving the effectiveness of interventions. The enriched datasets not only provide insights into patient needs but also support broader scalability plans for the future.</a:t>
            </a:r>
          </a:p>
        </p:txBody>
      </p:sp>
      <p:sp>
        <p:nvSpPr>
          <p:cNvPr id="4" name="Slide Number Placeholder 3"/>
          <p:cNvSpPr>
            <a:spLocks noGrp="1"/>
          </p:cNvSpPr>
          <p:nvPr>
            <p:ph type="sldNum" sz="quarter" idx="5"/>
          </p:nvPr>
        </p:nvSpPr>
        <p:spPr/>
        <p:txBody>
          <a:bodyPr/>
          <a:lstStyle/>
          <a:p>
            <a:fld id="{9191E263-B598-4FDB-9573-A2B69DD1DA7B}" type="slidenum">
              <a:rPr lang="en-US" smtClean="0"/>
              <a:t>8</a:t>
            </a:fld>
            <a:endParaRPr lang="en-US"/>
          </a:p>
        </p:txBody>
      </p:sp>
    </p:spTree>
    <p:extLst>
      <p:ext uri="{BB962C8B-B14F-4D97-AF65-F5344CB8AC3E}">
        <p14:creationId xmlns:p14="http://schemas.microsoft.com/office/powerpoint/2010/main" val="1628925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91E263-B598-4FDB-9573-A2B69DD1DA7B}" type="slidenum">
              <a:rPr lang="en-US" smtClean="0"/>
              <a:t>9</a:t>
            </a:fld>
            <a:endParaRPr lang="en-US"/>
          </a:p>
        </p:txBody>
      </p:sp>
    </p:spTree>
    <p:extLst>
      <p:ext uri="{BB962C8B-B14F-4D97-AF65-F5344CB8AC3E}">
        <p14:creationId xmlns:p14="http://schemas.microsoft.com/office/powerpoint/2010/main" val="2928160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CLARA offers robust solutions for efficient and effective operations management. It integrates seamlessly with existing systems, reducing implementation time. Additionally, CLARA provides insightful analytics that drive decision-making and optimize performance. Its user-friendly interface ensures quick adoption and minimal training requirements.</a:t>
            </a:r>
          </a:p>
        </p:txBody>
      </p:sp>
      <p:sp>
        <p:nvSpPr>
          <p:cNvPr id="4" name="Slide Number Placeholder 3"/>
          <p:cNvSpPr>
            <a:spLocks noGrp="1"/>
          </p:cNvSpPr>
          <p:nvPr>
            <p:ph type="sldNum" sz="quarter" idx="5"/>
          </p:nvPr>
        </p:nvSpPr>
        <p:spPr/>
        <p:txBody>
          <a:bodyPr/>
          <a:lstStyle/>
          <a:p>
            <a:fld id="{9191E263-B598-4FDB-9573-A2B69DD1DA7B}" type="slidenum">
              <a:rPr lang="en-US" smtClean="0"/>
              <a:t>16</a:t>
            </a:fld>
            <a:endParaRPr lang="en-US"/>
          </a:p>
        </p:txBody>
      </p:sp>
    </p:spTree>
    <p:extLst>
      <p:ext uri="{BB962C8B-B14F-4D97-AF65-F5344CB8AC3E}">
        <p14:creationId xmlns:p14="http://schemas.microsoft.com/office/powerpoint/2010/main" val="1360732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8E6D8-C339-8005-F478-09F91DC504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3C002D-DD2B-787B-2912-F14B5EEE0B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414D81-57EC-3380-3950-66421BAA62D9}"/>
              </a:ext>
            </a:extLst>
          </p:cNvPr>
          <p:cNvSpPr>
            <a:spLocks noGrp="1"/>
          </p:cNvSpPr>
          <p:nvPr>
            <p:ph type="dt" sz="half" idx="10"/>
          </p:nvPr>
        </p:nvSpPr>
        <p:spPr/>
        <p:txBody>
          <a:bodyPr/>
          <a:lstStyle/>
          <a:p>
            <a:fld id="{8FE66FA2-6347-49B6-89FC-D678970FD281}" type="datetimeFigureOut">
              <a:rPr lang="en-US" smtClean="0"/>
              <a:t>6/7/25</a:t>
            </a:fld>
            <a:endParaRPr lang="en-US"/>
          </a:p>
        </p:txBody>
      </p:sp>
      <p:sp>
        <p:nvSpPr>
          <p:cNvPr id="5" name="Footer Placeholder 4">
            <a:extLst>
              <a:ext uri="{FF2B5EF4-FFF2-40B4-BE49-F238E27FC236}">
                <a16:creationId xmlns:a16="http://schemas.microsoft.com/office/drawing/2014/main" id="{DECA0350-FCE1-63C1-42C4-394ED2DABE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72F30A-C916-BE81-1507-C6BFCDC368E3}"/>
              </a:ext>
            </a:extLst>
          </p:cNvPr>
          <p:cNvSpPr>
            <a:spLocks noGrp="1"/>
          </p:cNvSpPr>
          <p:nvPr>
            <p:ph type="sldNum" sz="quarter" idx="12"/>
          </p:nvPr>
        </p:nvSpPr>
        <p:spPr/>
        <p:txBody>
          <a:bodyPr/>
          <a:lstStyle/>
          <a:p>
            <a:fld id="{A5675D86-82BA-4CF6-B525-AA253EC6F8FA}" type="slidenum">
              <a:rPr lang="en-US" smtClean="0"/>
              <a:t>‹#›</a:t>
            </a:fld>
            <a:endParaRPr lang="en-US"/>
          </a:p>
        </p:txBody>
      </p:sp>
    </p:spTree>
    <p:extLst>
      <p:ext uri="{BB962C8B-B14F-4D97-AF65-F5344CB8AC3E}">
        <p14:creationId xmlns:p14="http://schemas.microsoft.com/office/powerpoint/2010/main" val="3315783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AD9F-2FFE-FCCA-8E8E-0FE77D36DC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7CDF38-CD3C-DFB5-C096-767F25CCB4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8BBBA6-2BE0-E524-57AA-080AEEE62193}"/>
              </a:ext>
            </a:extLst>
          </p:cNvPr>
          <p:cNvSpPr>
            <a:spLocks noGrp="1"/>
          </p:cNvSpPr>
          <p:nvPr>
            <p:ph type="dt" sz="half" idx="10"/>
          </p:nvPr>
        </p:nvSpPr>
        <p:spPr/>
        <p:txBody>
          <a:bodyPr/>
          <a:lstStyle/>
          <a:p>
            <a:fld id="{8FE66FA2-6347-49B6-89FC-D678970FD281}" type="datetimeFigureOut">
              <a:rPr lang="en-US" smtClean="0"/>
              <a:t>6/7/25</a:t>
            </a:fld>
            <a:endParaRPr lang="en-US"/>
          </a:p>
        </p:txBody>
      </p:sp>
      <p:sp>
        <p:nvSpPr>
          <p:cNvPr id="5" name="Footer Placeholder 4">
            <a:extLst>
              <a:ext uri="{FF2B5EF4-FFF2-40B4-BE49-F238E27FC236}">
                <a16:creationId xmlns:a16="http://schemas.microsoft.com/office/drawing/2014/main" id="{9C7FBD91-64B8-8B1B-57D4-02F09B2365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1F9997-13F4-0416-48A9-3BA437215816}"/>
              </a:ext>
            </a:extLst>
          </p:cNvPr>
          <p:cNvSpPr>
            <a:spLocks noGrp="1"/>
          </p:cNvSpPr>
          <p:nvPr>
            <p:ph type="sldNum" sz="quarter" idx="12"/>
          </p:nvPr>
        </p:nvSpPr>
        <p:spPr/>
        <p:txBody>
          <a:bodyPr/>
          <a:lstStyle/>
          <a:p>
            <a:fld id="{A5675D86-82BA-4CF6-B525-AA253EC6F8FA}" type="slidenum">
              <a:rPr lang="en-US" smtClean="0"/>
              <a:t>‹#›</a:t>
            </a:fld>
            <a:endParaRPr lang="en-US"/>
          </a:p>
        </p:txBody>
      </p:sp>
    </p:spTree>
    <p:extLst>
      <p:ext uri="{BB962C8B-B14F-4D97-AF65-F5344CB8AC3E}">
        <p14:creationId xmlns:p14="http://schemas.microsoft.com/office/powerpoint/2010/main" val="193549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262B7C-38BB-E8FE-B786-EBB994C9DF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D7ACB0-808C-2F77-334E-CC91A789FB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0A5302-B03E-A6DA-B844-2910060D117C}"/>
              </a:ext>
            </a:extLst>
          </p:cNvPr>
          <p:cNvSpPr>
            <a:spLocks noGrp="1"/>
          </p:cNvSpPr>
          <p:nvPr>
            <p:ph type="dt" sz="half" idx="10"/>
          </p:nvPr>
        </p:nvSpPr>
        <p:spPr/>
        <p:txBody>
          <a:bodyPr/>
          <a:lstStyle/>
          <a:p>
            <a:fld id="{8FE66FA2-6347-49B6-89FC-D678970FD281}" type="datetimeFigureOut">
              <a:rPr lang="en-US" smtClean="0"/>
              <a:t>6/7/25</a:t>
            </a:fld>
            <a:endParaRPr lang="en-US"/>
          </a:p>
        </p:txBody>
      </p:sp>
      <p:sp>
        <p:nvSpPr>
          <p:cNvPr id="5" name="Footer Placeholder 4">
            <a:extLst>
              <a:ext uri="{FF2B5EF4-FFF2-40B4-BE49-F238E27FC236}">
                <a16:creationId xmlns:a16="http://schemas.microsoft.com/office/drawing/2014/main" id="{BE97A893-93E3-683D-57F6-F963C3171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FEFED6-BDE6-A60D-C76F-68583BB99526}"/>
              </a:ext>
            </a:extLst>
          </p:cNvPr>
          <p:cNvSpPr>
            <a:spLocks noGrp="1"/>
          </p:cNvSpPr>
          <p:nvPr>
            <p:ph type="sldNum" sz="quarter" idx="12"/>
          </p:nvPr>
        </p:nvSpPr>
        <p:spPr/>
        <p:txBody>
          <a:bodyPr/>
          <a:lstStyle/>
          <a:p>
            <a:fld id="{A5675D86-82BA-4CF6-B525-AA253EC6F8FA}" type="slidenum">
              <a:rPr lang="en-US" smtClean="0"/>
              <a:t>‹#›</a:t>
            </a:fld>
            <a:endParaRPr lang="en-US"/>
          </a:p>
        </p:txBody>
      </p:sp>
    </p:spTree>
    <p:extLst>
      <p:ext uri="{BB962C8B-B14F-4D97-AF65-F5344CB8AC3E}">
        <p14:creationId xmlns:p14="http://schemas.microsoft.com/office/powerpoint/2010/main" val="33530730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422033A0-D095-BB28-7A63-EF8635BB3D85}"/>
              </a:ext>
            </a:extLst>
          </p:cNvPr>
          <p:cNvSpPr>
            <a:spLocks noGrp="1"/>
          </p:cNvSpPr>
          <p:nvPr>
            <p:ph type="ftr" sz="quarter" idx="3"/>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r>
              <a:rPr lang="en-US"/>
              <a:t>Confidential and Proprietary Information</a:t>
            </a:r>
          </a:p>
        </p:txBody>
      </p:sp>
      <p:sp>
        <p:nvSpPr>
          <p:cNvPr id="3" name="Slide Number Placeholder 6">
            <a:extLst>
              <a:ext uri="{FF2B5EF4-FFF2-40B4-BE49-F238E27FC236}">
                <a16:creationId xmlns:a16="http://schemas.microsoft.com/office/drawing/2014/main" id="{97F4D52A-E132-6623-0A2C-B43FB7D5E908}"/>
              </a:ext>
            </a:extLst>
          </p:cNvPr>
          <p:cNvSpPr>
            <a:spLocks noGrp="1"/>
          </p:cNvSpPr>
          <p:nvPr>
            <p:ph type="sldNum" sz="quarter" idx="4"/>
          </p:nvPr>
        </p:nvSpPr>
        <p:spPr>
          <a:xfrm>
            <a:off x="9101328" y="6505865"/>
            <a:ext cx="2743200" cy="274320"/>
          </a:xfrm>
          <a:prstGeom prst="rect">
            <a:avLst/>
          </a:prstGeom>
        </p:spPr>
        <p:txBody>
          <a:bodyPr lIns="0" rIns="0" anchor="ctr"/>
          <a:lstStyle>
            <a:lvl1pPr algn="r">
              <a:defRPr sz="1200">
                <a:solidFill>
                  <a:schemeClr val="bg2"/>
                </a:solidFill>
              </a:defRPr>
            </a:lvl1pPr>
          </a:lstStyle>
          <a:p>
            <a:fld id="{CF4637D4-40A7-448E-BD23-F4D8E106FFFA}" type="slidenum">
              <a:rPr lang="en-US" smtClean="0"/>
              <a:pPr/>
              <a:t>‹#›</a:t>
            </a:fld>
            <a:endParaRPr lang="en-US"/>
          </a:p>
        </p:txBody>
      </p:sp>
      <p:sp>
        <p:nvSpPr>
          <p:cNvPr id="4" name="Title 9">
            <a:extLst>
              <a:ext uri="{FF2B5EF4-FFF2-40B4-BE49-F238E27FC236}">
                <a16:creationId xmlns:a16="http://schemas.microsoft.com/office/drawing/2014/main" id="{0209D0F9-0CC4-6113-9CD4-F27CCB0A5290}"/>
              </a:ext>
            </a:extLst>
          </p:cNvPr>
          <p:cNvSpPr>
            <a:spLocks noGrp="1"/>
          </p:cNvSpPr>
          <p:nvPr>
            <p:ph type="title"/>
          </p:nvPr>
        </p:nvSpPr>
        <p:spPr>
          <a:xfrm>
            <a:off x="347472" y="182880"/>
            <a:ext cx="9966109" cy="777240"/>
          </a:xfrm>
          <a:prstGeom prst="rect">
            <a:avLst/>
          </a:prstGeom>
        </p:spPr>
        <p:txBody>
          <a:bodyPr anchor="ctr"/>
          <a:lstStyle>
            <a:lvl1pPr>
              <a:defRPr sz="3600">
                <a:solidFill>
                  <a:schemeClr val="tx1"/>
                </a:solidFill>
                <a:latin typeface="+mj-lt"/>
              </a:defRPr>
            </a:lvl1pPr>
          </a:lstStyle>
          <a:p>
            <a:r>
              <a:rPr lang="en-US"/>
              <a:t>Click to edit Master title style</a:t>
            </a:r>
          </a:p>
        </p:txBody>
      </p:sp>
    </p:spTree>
    <p:extLst>
      <p:ext uri="{BB962C8B-B14F-4D97-AF65-F5344CB8AC3E}">
        <p14:creationId xmlns:p14="http://schemas.microsoft.com/office/powerpoint/2010/main" val="3004962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C1B772-D102-6414-0C3E-884A2686E91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6666"/>
          <a:stretch/>
        </p:blipFill>
        <p:spPr>
          <a:xfrm>
            <a:off x="0" y="1"/>
            <a:ext cx="12192000" cy="6400799"/>
          </a:xfrm>
          <a:prstGeom prst="rect">
            <a:avLst/>
          </a:prstGeom>
        </p:spPr>
      </p:pic>
      <p:sp>
        <p:nvSpPr>
          <p:cNvPr id="20" name="Title 1"/>
          <p:cNvSpPr>
            <a:spLocks noGrp="1"/>
          </p:cNvSpPr>
          <p:nvPr>
            <p:ph type="ctrTitle"/>
          </p:nvPr>
        </p:nvSpPr>
        <p:spPr>
          <a:xfrm>
            <a:off x="1371600" y="2505456"/>
            <a:ext cx="9250680" cy="822960"/>
          </a:xfrm>
          <a:prstGeom prst="rect">
            <a:avLst/>
          </a:prstGeom>
        </p:spPr>
        <p:txBody>
          <a:bodyPr lIns="0" tIns="0" rIns="0" bIns="0" anchor="t" anchorCtr="0">
            <a:noAutofit/>
          </a:bodyPr>
          <a:lstStyle>
            <a:lvl1pPr algn="l">
              <a:lnSpc>
                <a:spcPct val="80000"/>
              </a:lnSpc>
              <a:defRPr sz="8000">
                <a:solidFill>
                  <a:schemeClr val="bg2"/>
                </a:solidFill>
                <a:latin typeface="+mn-lt"/>
              </a:defRPr>
            </a:lvl1pPr>
          </a:lstStyle>
          <a:p>
            <a:r>
              <a:rPr lang="en-US"/>
              <a:t>Click to edit Master title style</a:t>
            </a:r>
          </a:p>
        </p:txBody>
      </p:sp>
      <p:sp>
        <p:nvSpPr>
          <p:cNvPr id="21" name="Subtitle 2"/>
          <p:cNvSpPr>
            <a:spLocks noGrp="1"/>
          </p:cNvSpPr>
          <p:nvPr>
            <p:ph type="subTitle" idx="1" hasCustomPrompt="1"/>
          </p:nvPr>
        </p:nvSpPr>
        <p:spPr>
          <a:xfrm>
            <a:off x="1371600" y="3352557"/>
            <a:ext cx="9130364" cy="457200"/>
          </a:xfrm>
        </p:spPr>
        <p:txBody>
          <a:bodyPr lIns="45720" tIns="45720" rIns="91440" bIns="45720" anchor="ctr">
            <a:noAutofit/>
          </a:bodyPr>
          <a:lstStyle>
            <a:lvl1pPr marL="0" indent="0" algn="l">
              <a:buNone/>
              <a:defRPr sz="2800" b="1">
                <a:solidFill>
                  <a:schemeClr val="tx2">
                    <a:lumMod val="40000"/>
                    <a:lumOff val="6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5" name="Picture 4" descr="A white text on a black background&#10;&#10;Description automatically generated">
            <a:extLst>
              <a:ext uri="{FF2B5EF4-FFF2-40B4-BE49-F238E27FC236}">
                <a16:creationId xmlns:a16="http://schemas.microsoft.com/office/drawing/2014/main" id="{7EFB3D19-5161-0828-799E-B7AB2CF73F2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010" y="6415479"/>
            <a:ext cx="3341749" cy="482143"/>
          </a:xfrm>
          <a:prstGeom prst="rect">
            <a:avLst/>
          </a:prstGeom>
        </p:spPr>
      </p:pic>
      <p:pic>
        <p:nvPicPr>
          <p:cNvPr id="6" name="Picture 5" descr="A black and white logo&#10;&#10;Description automatically generated">
            <a:extLst>
              <a:ext uri="{FF2B5EF4-FFF2-40B4-BE49-F238E27FC236}">
                <a16:creationId xmlns:a16="http://schemas.microsoft.com/office/drawing/2014/main" id="{B353225F-0186-C161-6ACB-1747431EEE0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49991" y="457200"/>
            <a:ext cx="1391944" cy="338328"/>
          </a:xfrm>
          <a:prstGeom prst="rect">
            <a:avLst/>
          </a:prstGeom>
        </p:spPr>
      </p:pic>
    </p:spTree>
    <p:extLst>
      <p:ext uri="{BB962C8B-B14F-4D97-AF65-F5344CB8AC3E}">
        <p14:creationId xmlns:p14="http://schemas.microsoft.com/office/powerpoint/2010/main" val="3528225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Subtitle Top">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C1B772-D102-6414-0C3E-884A2686E911}"/>
              </a:ext>
            </a:extLst>
          </p:cNvPr>
          <p:cNvPicPr>
            <a:picLocks/>
          </p:cNvPicPr>
          <p:nvPr userDrawn="1"/>
        </p:nvPicPr>
        <p:blipFill rotWithShape="1">
          <a:blip r:embed="rId2" cstate="print">
            <a:extLst>
              <a:ext uri="{28A0092B-C50C-407E-A947-70E740481C1C}">
                <a14:useLocalDpi xmlns:a14="http://schemas.microsoft.com/office/drawing/2010/main" val="0"/>
              </a:ext>
            </a:extLst>
          </a:blip>
          <a:srcRect b="6945"/>
          <a:stretch/>
        </p:blipFill>
        <p:spPr>
          <a:xfrm>
            <a:off x="0" y="2"/>
            <a:ext cx="12192000" cy="6400800"/>
          </a:xfrm>
          <a:prstGeom prst="rect">
            <a:avLst/>
          </a:prstGeom>
        </p:spPr>
      </p:pic>
      <p:pic>
        <p:nvPicPr>
          <p:cNvPr id="5" name="Picture 4" descr="A white text on a black background&#10;&#10;Description automatically generated">
            <a:extLst>
              <a:ext uri="{FF2B5EF4-FFF2-40B4-BE49-F238E27FC236}">
                <a16:creationId xmlns:a16="http://schemas.microsoft.com/office/drawing/2014/main" id="{7EFB3D19-5161-0828-799E-B7AB2CF73F2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010" y="6415479"/>
            <a:ext cx="3341749" cy="482143"/>
          </a:xfrm>
          <a:prstGeom prst="rect">
            <a:avLst/>
          </a:prstGeom>
        </p:spPr>
      </p:pic>
      <p:pic>
        <p:nvPicPr>
          <p:cNvPr id="6" name="Picture 5" descr="A black and white logo&#10;&#10;Description automatically generated">
            <a:extLst>
              <a:ext uri="{FF2B5EF4-FFF2-40B4-BE49-F238E27FC236}">
                <a16:creationId xmlns:a16="http://schemas.microsoft.com/office/drawing/2014/main" id="{B353225F-0186-C161-6ACB-1747431EEE0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49991" y="457200"/>
            <a:ext cx="1391944" cy="338328"/>
          </a:xfrm>
          <a:prstGeom prst="rect">
            <a:avLst/>
          </a:prstGeom>
        </p:spPr>
      </p:pic>
      <p:sp>
        <p:nvSpPr>
          <p:cNvPr id="2" name="Title 1">
            <a:extLst>
              <a:ext uri="{FF2B5EF4-FFF2-40B4-BE49-F238E27FC236}">
                <a16:creationId xmlns:a16="http://schemas.microsoft.com/office/drawing/2014/main" id="{FA62FD60-0418-284A-54F0-250843D632F6}"/>
              </a:ext>
            </a:extLst>
          </p:cNvPr>
          <p:cNvSpPr>
            <a:spLocks noGrp="1"/>
          </p:cNvSpPr>
          <p:nvPr>
            <p:ph type="ctrTitle" hasCustomPrompt="1"/>
          </p:nvPr>
        </p:nvSpPr>
        <p:spPr>
          <a:xfrm>
            <a:off x="2384100" y="2726238"/>
            <a:ext cx="7648956" cy="869076"/>
          </a:xfrm>
          <a:prstGeom prst="rect">
            <a:avLst/>
          </a:prstGeom>
        </p:spPr>
        <p:txBody>
          <a:bodyPr lIns="0" tIns="45720" rIns="0" bIns="45720" anchor="ctr" anchorCtr="0">
            <a:noAutofit/>
          </a:bodyPr>
          <a:lstStyle>
            <a:lvl1pPr algn="l">
              <a:lnSpc>
                <a:spcPct val="80000"/>
              </a:lnSpc>
              <a:defRPr sz="7200">
                <a:solidFill>
                  <a:schemeClr val="bg2"/>
                </a:solidFill>
                <a:latin typeface="+mn-lt"/>
              </a:defRPr>
            </a:lvl1pPr>
          </a:lstStyle>
          <a:p>
            <a:r>
              <a:rPr lang="en-US"/>
              <a:t>Title</a:t>
            </a:r>
          </a:p>
        </p:txBody>
      </p:sp>
      <p:sp>
        <p:nvSpPr>
          <p:cNvPr id="3" name="Subtitle 2">
            <a:extLst>
              <a:ext uri="{FF2B5EF4-FFF2-40B4-BE49-F238E27FC236}">
                <a16:creationId xmlns:a16="http://schemas.microsoft.com/office/drawing/2014/main" id="{842F26E4-EE87-973E-6CA6-5E03491B4497}"/>
              </a:ext>
            </a:extLst>
          </p:cNvPr>
          <p:cNvSpPr>
            <a:spLocks noGrp="1"/>
          </p:cNvSpPr>
          <p:nvPr>
            <p:ph type="subTitle" idx="1" hasCustomPrompt="1"/>
          </p:nvPr>
        </p:nvSpPr>
        <p:spPr>
          <a:xfrm>
            <a:off x="2233063" y="2267305"/>
            <a:ext cx="7799993" cy="457200"/>
          </a:xfrm>
        </p:spPr>
        <p:txBody>
          <a:bodyPr lIns="0" tIns="45720" rIns="91440" bIns="45720" anchor="ctr">
            <a:noAutofit/>
          </a:bodyPr>
          <a:lstStyle>
            <a:lvl1pPr marL="0" indent="0" algn="l">
              <a:buNone/>
              <a:defRPr sz="2400" b="1" baseline="0">
                <a:solidFill>
                  <a:schemeClr val="tx2">
                    <a:lumMod val="40000"/>
                    <a:lumOff val="6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Title Top</a:t>
            </a:r>
          </a:p>
        </p:txBody>
      </p:sp>
      <p:sp>
        <p:nvSpPr>
          <p:cNvPr id="4" name="Text Placeholder 5">
            <a:extLst>
              <a:ext uri="{FF2B5EF4-FFF2-40B4-BE49-F238E27FC236}">
                <a16:creationId xmlns:a16="http://schemas.microsoft.com/office/drawing/2014/main" id="{5F6052C2-6DA2-05B4-C02C-BE3BBD93E009}"/>
              </a:ext>
            </a:extLst>
          </p:cNvPr>
          <p:cNvSpPr>
            <a:spLocks noGrp="1"/>
          </p:cNvSpPr>
          <p:nvPr>
            <p:ph type="body" sz="quarter" idx="14" hasCustomPrompt="1"/>
          </p:nvPr>
        </p:nvSpPr>
        <p:spPr>
          <a:xfrm>
            <a:off x="114659" y="0"/>
            <a:ext cx="2571750" cy="6321552"/>
          </a:xfrm>
        </p:spPr>
        <p:txBody>
          <a:bodyPr lIns="91440" tIns="0" rIns="91440" bIns="0" anchor="ctr">
            <a:noAutofit/>
          </a:bodyPr>
          <a:lstStyle>
            <a:lvl1pPr marL="0" indent="0" algn="ctr">
              <a:buNone/>
              <a:defRPr sz="30000">
                <a:solidFill>
                  <a:schemeClr val="bg2"/>
                </a:solidFill>
                <a:latin typeface="+mj-lt"/>
              </a:defRPr>
            </a:lvl1pPr>
            <a:lvl2pPr marL="685783" indent="0">
              <a:buNone/>
              <a:defRPr>
                <a:solidFill>
                  <a:schemeClr val="bg1"/>
                </a:solidFill>
              </a:defRPr>
            </a:lvl2pPr>
            <a:lvl3pPr marL="1142972" indent="0">
              <a:buNone/>
              <a:defRPr>
                <a:solidFill>
                  <a:schemeClr val="bg1"/>
                </a:solidFill>
              </a:defRPr>
            </a:lvl3pPr>
            <a:lvl4pPr marL="1600160" indent="0">
              <a:buNone/>
              <a:defRPr>
                <a:solidFill>
                  <a:schemeClr val="bg1"/>
                </a:solidFill>
              </a:defRPr>
            </a:lvl4pPr>
            <a:lvl5pPr marL="2057349" indent="0">
              <a:buNone/>
              <a:defRPr>
                <a:solidFill>
                  <a:schemeClr val="bg1"/>
                </a:solidFill>
              </a:defRPr>
            </a:lvl5pPr>
          </a:lstStyle>
          <a:p>
            <a:pPr lvl="0"/>
            <a:r>
              <a:rPr lang="en-US"/>
              <a:t>#</a:t>
            </a:r>
          </a:p>
        </p:txBody>
      </p:sp>
      <p:sp>
        <p:nvSpPr>
          <p:cNvPr id="8" name="Footer Placeholder 4">
            <a:extLst>
              <a:ext uri="{FF2B5EF4-FFF2-40B4-BE49-F238E27FC236}">
                <a16:creationId xmlns:a16="http://schemas.microsoft.com/office/drawing/2014/main" id="{B044B800-9B75-9B35-4B28-A879E04BC650}"/>
              </a:ext>
            </a:extLst>
          </p:cNvPr>
          <p:cNvSpPr>
            <a:spLocks noGrp="1"/>
          </p:cNvSpPr>
          <p:nvPr>
            <p:ph type="ftr" sz="quarter" idx="3"/>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r>
              <a:rPr lang="en-US"/>
              <a:t>Confidential and Proprietary Information</a:t>
            </a:r>
          </a:p>
        </p:txBody>
      </p:sp>
      <p:sp>
        <p:nvSpPr>
          <p:cNvPr id="9" name="Slide Number Placeholder 6">
            <a:extLst>
              <a:ext uri="{FF2B5EF4-FFF2-40B4-BE49-F238E27FC236}">
                <a16:creationId xmlns:a16="http://schemas.microsoft.com/office/drawing/2014/main" id="{8D5E98C9-88F1-5FFB-6465-ACA5FCD56BA9}"/>
              </a:ext>
            </a:extLst>
          </p:cNvPr>
          <p:cNvSpPr>
            <a:spLocks noGrp="1"/>
          </p:cNvSpPr>
          <p:nvPr>
            <p:ph type="sldNum" sz="quarter" idx="4"/>
          </p:nvPr>
        </p:nvSpPr>
        <p:spPr>
          <a:xfrm>
            <a:off x="9101328" y="6505865"/>
            <a:ext cx="2743200" cy="274320"/>
          </a:xfrm>
          <a:prstGeom prst="rect">
            <a:avLst/>
          </a:prstGeom>
        </p:spPr>
        <p:txBody>
          <a:bodyPr lIns="0" rIns="0" anchor="ctr"/>
          <a:lstStyle>
            <a:lvl1pPr algn="r">
              <a:defRPr sz="1200">
                <a:solidFill>
                  <a:schemeClr val="bg2"/>
                </a:solidFill>
              </a:defRPr>
            </a:lvl1pPr>
          </a:lstStyle>
          <a:p>
            <a:fld id="{CF4637D4-40A7-448E-BD23-F4D8E106FFFA}" type="slidenum">
              <a:rPr lang="en-US" smtClean="0"/>
              <a:pPr/>
              <a:t>‹#›</a:t>
            </a:fld>
            <a:endParaRPr lang="en-US"/>
          </a:p>
        </p:txBody>
      </p:sp>
    </p:spTree>
    <p:extLst>
      <p:ext uri="{BB962C8B-B14F-4D97-AF65-F5344CB8AC3E}">
        <p14:creationId xmlns:p14="http://schemas.microsoft.com/office/powerpoint/2010/main" val="36973021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Subtitle Bottom">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2082DF-3787-1DA1-93C7-132539FC1083}"/>
              </a:ext>
            </a:extLst>
          </p:cNvPr>
          <p:cNvPicPr>
            <a:picLocks/>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400800"/>
          </a:xfrm>
          <a:prstGeom prst="rect">
            <a:avLst/>
          </a:prstGeom>
        </p:spPr>
      </p:pic>
      <p:sp>
        <p:nvSpPr>
          <p:cNvPr id="14" name="Title 1"/>
          <p:cNvSpPr>
            <a:spLocks noGrp="1"/>
          </p:cNvSpPr>
          <p:nvPr>
            <p:ph type="ctrTitle" hasCustomPrompt="1"/>
          </p:nvPr>
        </p:nvSpPr>
        <p:spPr>
          <a:xfrm>
            <a:off x="2386584" y="2724912"/>
            <a:ext cx="7648956" cy="822960"/>
          </a:xfrm>
          <a:prstGeom prst="rect">
            <a:avLst/>
          </a:prstGeom>
        </p:spPr>
        <p:txBody>
          <a:bodyPr lIns="0" tIns="0" rIns="0" bIns="0" anchor="ctr" anchorCtr="0">
            <a:noAutofit/>
          </a:bodyPr>
          <a:lstStyle>
            <a:lvl1pPr algn="l">
              <a:lnSpc>
                <a:spcPct val="80000"/>
              </a:lnSpc>
              <a:defRPr sz="7200">
                <a:solidFill>
                  <a:schemeClr val="bg2"/>
                </a:solidFill>
                <a:latin typeface="+mn-lt"/>
              </a:defRPr>
            </a:lvl1pPr>
          </a:lstStyle>
          <a:p>
            <a:r>
              <a:rPr lang="en-US"/>
              <a:t>Title</a:t>
            </a:r>
          </a:p>
        </p:txBody>
      </p:sp>
      <p:sp>
        <p:nvSpPr>
          <p:cNvPr id="15" name="Subtitle 2"/>
          <p:cNvSpPr>
            <a:spLocks noGrp="1"/>
          </p:cNvSpPr>
          <p:nvPr>
            <p:ph type="subTitle" idx="1" hasCustomPrompt="1"/>
          </p:nvPr>
        </p:nvSpPr>
        <p:spPr>
          <a:xfrm>
            <a:off x="2348565" y="3489315"/>
            <a:ext cx="7742252" cy="457200"/>
          </a:xfrm>
        </p:spPr>
        <p:txBody>
          <a:bodyPr lIns="91440" tIns="45720" rIns="91440" bIns="45720" anchor="ctr">
            <a:noAutofit/>
          </a:bodyPr>
          <a:lstStyle>
            <a:lvl1pPr marL="0" indent="0" algn="l">
              <a:buNone/>
              <a:defRPr sz="2400" b="1" baseline="0">
                <a:solidFill>
                  <a:schemeClr val="tx2">
                    <a:lumMod val="40000"/>
                    <a:lumOff val="6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Title Bottom</a:t>
            </a:r>
          </a:p>
        </p:txBody>
      </p:sp>
      <p:sp>
        <p:nvSpPr>
          <p:cNvPr id="21" name="Text Placeholder 5"/>
          <p:cNvSpPr>
            <a:spLocks noGrp="1"/>
          </p:cNvSpPr>
          <p:nvPr>
            <p:ph type="body" sz="quarter" idx="14" hasCustomPrompt="1"/>
          </p:nvPr>
        </p:nvSpPr>
        <p:spPr>
          <a:xfrm>
            <a:off x="114659" y="0"/>
            <a:ext cx="2571750" cy="6321552"/>
          </a:xfrm>
        </p:spPr>
        <p:txBody>
          <a:bodyPr anchor="ctr">
            <a:noAutofit/>
          </a:bodyPr>
          <a:lstStyle>
            <a:lvl1pPr marL="0" indent="0" algn="ctr">
              <a:buNone/>
              <a:defRPr sz="30000">
                <a:solidFill>
                  <a:schemeClr val="bg2"/>
                </a:solidFill>
                <a:latin typeface="+mj-lt"/>
              </a:defRPr>
            </a:lvl1pPr>
            <a:lvl2pPr marL="685783" indent="0">
              <a:buNone/>
              <a:defRPr>
                <a:solidFill>
                  <a:schemeClr val="bg1"/>
                </a:solidFill>
              </a:defRPr>
            </a:lvl2pPr>
            <a:lvl3pPr marL="1142972" indent="0">
              <a:buNone/>
              <a:defRPr>
                <a:solidFill>
                  <a:schemeClr val="bg1"/>
                </a:solidFill>
              </a:defRPr>
            </a:lvl3pPr>
            <a:lvl4pPr marL="1600160" indent="0">
              <a:buNone/>
              <a:defRPr>
                <a:solidFill>
                  <a:schemeClr val="bg1"/>
                </a:solidFill>
              </a:defRPr>
            </a:lvl4pPr>
            <a:lvl5pPr marL="2057349" indent="0">
              <a:buNone/>
              <a:defRPr>
                <a:solidFill>
                  <a:schemeClr val="bg1"/>
                </a:solidFill>
              </a:defRPr>
            </a:lvl5pPr>
          </a:lstStyle>
          <a:p>
            <a:pPr lvl="0"/>
            <a:r>
              <a:rPr lang="en-US"/>
              <a:t>#</a:t>
            </a: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B1927312-B38F-A516-EE02-A25F117FFC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30885" y="2862023"/>
            <a:ext cx="8730229" cy="1133954"/>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D8CBB32A-2AB2-52FD-3A5E-5DC771763C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30885" y="2862023"/>
            <a:ext cx="8730229" cy="1133954"/>
          </a:xfrm>
          <a:prstGeom prst="rect">
            <a:avLst/>
          </a:prstGeom>
        </p:spPr>
      </p:pic>
      <p:pic>
        <p:nvPicPr>
          <p:cNvPr id="18" name="Picture 17" descr="A white text on a black background&#10;&#10;Description automatically generated">
            <a:extLst>
              <a:ext uri="{FF2B5EF4-FFF2-40B4-BE49-F238E27FC236}">
                <a16:creationId xmlns:a16="http://schemas.microsoft.com/office/drawing/2014/main" id="{DEDEF030-CC3A-AF50-48BF-26C930B0F49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0010" y="6415479"/>
            <a:ext cx="3341749" cy="482143"/>
          </a:xfrm>
          <a:prstGeom prst="rect">
            <a:avLst/>
          </a:prstGeom>
        </p:spPr>
      </p:pic>
      <p:pic>
        <p:nvPicPr>
          <p:cNvPr id="23" name="Picture 22" descr="A black and white logo&#10;&#10;Description automatically generated">
            <a:extLst>
              <a:ext uri="{FF2B5EF4-FFF2-40B4-BE49-F238E27FC236}">
                <a16:creationId xmlns:a16="http://schemas.microsoft.com/office/drawing/2014/main" id="{12A41C45-9560-B63E-9105-2BA6A4AD9DC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49991" y="457200"/>
            <a:ext cx="1391944" cy="338328"/>
          </a:xfrm>
          <a:prstGeom prst="rect">
            <a:avLst/>
          </a:prstGeom>
        </p:spPr>
      </p:pic>
      <p:sp>
        <p:nvSpPr>
          <p:cNvPr id="2" name="Footer Placeholder 4">
            <a:extLst>
              <a:ext uri="{FF2B5EF4-FFF2-40B4-BE49-F238E27FC236}">
                <a16:creationId xmlns:a16="http://schemas.microsoft.com/office/drawing/2014/main" id="{B67FDC2A-BC9F-CF8A-3074-06801E2FA445}"/>
              </a:ext>
            </a:extLst>
          </p:cNvPr>
          <p:cNvSpPr>
            <a:spLocks noGrp="1"/>
          </p:cNvSpPr>
          <p:nvPr>
            <p:ph type="ftr" sz="quarter" idx="3"/>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r>
              <a:rPr lang="en-US"/>
              <a:t>Confidential and Proprietary Information</a:t>
            </a:r>
          </a:p>
        </p:txBody>
      </p:sp>
      <p:sp>
        <p:nvSpPr>
          <p:cNvPr id="3" name="Slide Number Placeholder 6">
            <a:extLst>
              <a:ext uri="{FF2B5EF4-FFF2-40B4-BE49-F238E27FC236}">
                <a16:creationId xmlns:a16="http://schemas.microsoft.com/office/drawing/2014/main" id="{AB261C34-C962-DF85-CCB9-91FB795B9D18}"/>
              </a:ext>
            </a:extLst>
          </p:cNvPr>
          <p:cNvSpPr>
            <a:spLocks noGrp="1"/>
          </p:cNvSpPr>
          <p:nvPr>
            <p:ph type="sldNum" sz="quarter" idx="4"/>
          </p:nvPr>
        </p:nvSpPr>
        <p:spPr>
          <a:xfrm>
            <a:off x="9101328" y="6505865"/>
            <a:ext cx="2743200" cy="274320"/>
          </a:xfrm>
          <a:prstGeom prst="rect">
            <a:avLst/>
          </a:prstGeom>
        </p:spPr>
        <p:txBody>
          <a:bodyPr lIns="0" rIns="0" anchor="ctr"/>
          <a:lstStyle>
            <a:lvl1pPr algn="r">
              <a:defRPr sz="1200">
                <a:solidFill>
                  <a:schemeClr val="bg2"/>
                </a:solidFill>
              </a:defRPr>
            </a:lvl1pPr>
          </a:lstStyle>
          <a:p>
            <a:fld id="{CF4637D4-40A7-448E-BD23-F4D8E106FFFA}" type="slidenum">
              <a:rPr lang="en-US" smtClean="0"/>
              <a:pPr/>
              <a:t>‹#›</a:t>
            </a:fld>
            <a:endParaRPr lang="en-US"/>
          </a:p>
        </p:txBody>
      </p:sp>
    </p:spTree>
    <p:extLst>
      <p:ext uri="{BB962C8B-B14F-4D97-AF65-F5344CB8AC3E}">
        <p14:creationId xmlns:p14="http://schemas.microsoft.com/office/powerpoint/2010/main" val="2810578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Slide - Blu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25E04D-46D4-F2ED-BA83-2CB05756D652}"/>
              </a:ext>
            </a:extLst>
          </p:cNvPr>
          <p:cNvPicPr>
            <a:picLocks/>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400800"/>
          </a:xfrm>
          <a:prstGeom prst="rect">
            <a:avLst/>
          </a:prstGeom>
        </p:spPr>
      </p:pic>
      <p:sp>
        <p:nvSpPr>
          <p:cNvPr id="2" name="Title 1">
            <a:extLst>
              <a:ext uri="{FF2B5EF4-FFF2-40B4-BE49-F238E27FC236}">
                <a16:creationId xmlns:a16="http://schemas.microsoft.com/office/drawing/2014/main" id="{BAD6DF0B-1DF9-4D46-84A2-916D666DEB6F}"/>
              </a:ext>
            </a:extLst>
          </p:cNvPr>
          <p:cNvSpPr>
            <a:spLocks noGrp="1"/>
          </p:cNvSpPr>
          <p:nvPr>
            <p:ph type="title"/>
          </p:nvPr>
        </p:nvSpPr>
        <p:spPr>
          <a:xfrm>
            <a:off x="1003662" y="2590151"/>
            <a:ext cx="9542418" cy="838849"/>
          </a:xfrm>
          <a:prstGeom prst="rect">
            <a:avLst/>
          </a:prstGeom>
        </p:spPr>
        <p:txBody>
          <a:bodyPr/>
          <a:lstStyle>
            <a:lvl1pPr>
              <a:defRPr sz="6000">
                <a:solidFill>
                  <a:schemeClr val="bg1"/>
                </a:solidFill>
              </a:defRPr>
            </a:lvl1pPr>
          </a:lstStyle>
          <a:p>
            <a:r>
              <a:rPr lang="en-US"/>
              <a:t>Click to edit Master title style</a:t>
            </a:r>
          </a:p>
        </p:txBody>
      </p:sp>
      <p:pic>
        <p:nvPicPr>
          <p:cNvPr id="6" name="Picture 5" descr="A black and white logo&#10;&#10;Description automatically generated">
            <a:extLst>
              <a:ext uri="{FF2B5EF4-FFF2-40B4-BE49-F238E27FC236}">
                <a16:creationId xmlns:a16="http://schemas.microsoft.com/office/drawing/2014/main" id="{6DD0147F-3C26-C6FC-7F5C-2CC3667EB3F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49991" y="457200"/>
            <a:ext cx="1391944" cy="338328"/>
          </a:xfrm>
          <a:prstGeom prst="rect">
            <a:avLst/>
          </a:prstGeom>
        </p:spPr>
      </p:pic>
      <p:pic>
        <p:nvPicPr>
          <p:cNvPr id="7" name="Picture 6" descr="A white text on a black background&#10;&#10;Description automatically generated">
            <a:extLst>
              <a:ext uri="{FF2B5EF4-FFF2-40B4-BE49-F238E27FC236}">
                <a16:creationId xmlns:a16="http://schemas.microsoft.com/office/drawing/2014/main" id="{A5C6F856-1CD6-8C0F-CD03-D2EC6A1E5B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0010" y="6415479"/>
            <a:ext cx="3341749" cy="482143"/>
          </a:xfrm>
          <a:prstGeom prst="rect">
            <a:avLst/>
          </a:prstGeom>
        </p:spPr>
      </p:pic>
      <p:sp>
        <p:nvSpPr>
          <p:cNvPr id="3" name="Footer Placeholder 4">
            <a:extLst>
              <a:ext uri="{FF2B5EF4-FFF2-40B4-BE49-F238E27FC236}">
                <a16:creationId xmlns:a16="http://schemas.microsoft.com/office/drawing/2014/main" id="{28AA15A8-FCA1-8B65-6D64-84BC2422227C}"/>
              </a:ext>
            </a:extLst>
          </p:cNvPr>
          <p:cNvSpPr>
            <a:spLocks noGrp="1"/>
          </p:cNvSpPr>
          <p:nvPr>
            <p:ph type="ftr" sz="quarter" idx="3"/>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r>
              <a:rPr lang="en-US"/>
              <a:t>Confidential and Proprietary Information</a:t>
            </a:r>
          </a:p>
        </p:txBody>
      </p:sp>
      <p:sp>
        <p:nvSpPr>
          <p:cNvPr id="4" name="Slide Number Placeholder 6">
            <a:extLst>
              <a:ext uri="{FF2B5EF4-FFF2-40B4-BE49-F238E27FC236}">
                <a16:creationId xmlns:a16="http://schemas.microsoft.com/office/drawing/2014/main" id="{966BB777-3BCF-DEBC-4A67-227B112B1574}"/>
              </a:ext>
            </a:extLst>
          </p:cNvPr>
          <p:cNvSpPr>
            <a:spLocks noGrp="1"/>
          </p:cNvSpPr>
          <p:nvPr>
            <p:ph type="sldNum" sz="quarter" idx="4"/>
          </p:nvPr>
        </p:nvSpPr>
        <p:spPr>
          <a:xfrm>
            <a:off x="9101328" y="6505865"/>
            <a:ext cx="2743200" cy="274320"/>
          </a:xfrm>
          <a:prstGeom prst="rect">
            <a:avLst/>
          </a:prstGeom>
        </p:spPr>
        <p:txBody>
          <a:bodyPr lIns="0" rIns="0" anchor="ctr"/>
          <a:lstStyle>
            <a:lvl1pPr algn="r">
              <a:defRPr sz="1200">
                <a:solidFill>
                  <a:schemeClr val="bg2"/>
                </a:solidFill>
              </a:defRPr>
            </a:lvl1pPr>
          </a:lstStyle>
          <a:p>
            <a:fld id="{CF4637D4-40A7-448E-BD23-F4D8E106FFFA}" type="slidenum">
              <a:rPr lang="en-US" smtClean="0"/>
              <a:pPr/>
              <a:t>‹#›</a:t>
            </a:fld>
            <a:endParaRPr lang="en-US"/>
          </a:p>
        </p:txBody>
      </p:sp>
    </p:spTree>
    <p:extLst>
      <p:ext uri="{BB962C8B-B14F-4D97-AF65-F5344CB8AC3E}">
        <p14:creationId xmlns:p14="http://schemas.microsoft.com/office/powerpoint/2010/main" val="1329927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Agenda Slide">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3668C7F-5BDC-9A37-D69E-2A026C7CFF21}"/>
              </a:ext>
            </a:extLst>
          </p:cNvPr>
          <p:cNvSpPr>
            <a:spLocks noGrp="1"/>
          </p:cNvSpPr>
          <p:nvPr>
            <p:ph type="title" hasCustomPrompt="1"/>
          </p:nvPr>
        </p:nvSpPr>
        <p:spPr>
          <a:xfrm>
            <a:off x="719786" y="488128"/>
            <a:ext cx="9381741" cy="777240"/>
          </a:xfrm>
          <a:prstGeom prst="rect">
            <a:avLst/>
          </a:prstGeom>
        </p:spPr>
        <p:txBody>
          <a:bodyPr anchor="ctr">
            <a:normAutofit/>
          </a:bodyPr>
          <a:lstStyle>
            <a:lvl1pPr>
              <a:defRPr sz="3600">
                <a:solidFill>
                  <a:schemeClr val="bg1"/>
                </a:solidFill>
                <a:latin typeface="+mj-lt"/>
              </a:defRPr>
            </a:lvl1pPr>
          </a:lstStyle>
          <a:p>
            <a:r>
              <a:rPr lang="en-US"/>
              <a:t>Agenda</a:t>
            </a:r>
          </a:p>
        </p:txBody>
      </p:sp>
      <p:sp>
        <p:nvSpPr>
          <p:cNvPr id="4" name="Rectangle 3">
            <a:extLst>
              <a:ext uri="{FF2B5EF4-FFF2-40B4-BE49-F238E27FC236}">
                <a16:creationId xmlns:a16="http://schemas.microsoft.com/office/drawing/2014/main" id="{78BECAA0-D0BA-EDC6-888F-145CC5730858}"/>
              </a:ext>
            </a:extLst>
          </p:cNvPr>
          <p:cNvSpPr/>
          <p:nvPr userDrawn="1"/>
        </p:nvSpPr>
        <p:spPr>
          <a:xfrm>
            <a:off x="0" y="0"/>
            <a:ext cx="12192000" cy="1307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4373C5F-AA3F-499D-B073-6B06DB3816B6}"/>
              </a:ext>
            </a:extLst>
          </p:cNvPr>
          <p:cNvGrpSpPr/>
          <p:nvPr userDrawn="1"/>
        </p:nvGrpSpPr>
        <p:grpSpPr>
          <a:xfrm>
            <a:off x="1199587" y="1648654"/>
            <a:ext cx="1952781" cy="2973796"/>
            <a:chOff x="755547" y="1285469"/>
            <a:chExt cx="2235411" cy="3404199"/>
          </a:xfrm>
        </p:grpSpPr>
        <p:cxnSp>
          <p:nvCxnSpPr>
            <p:cNvPr id="7" name="Straight Connector 6">
              <a:extLst>
                <a:ext uri="{FF2B5EF4-FFF2-40B4-BE49-F238E27FC236}">
                  <a16:creationId xmlns:a16="http://schemas.microsoft.com/office/drawing/2014/main" id="{6DD910E2-B1E1-4588-B9F4-D6865CD3B119}"/>
                </a:ext>
              </a:extLst>
            </p:cNvPr>
            <p:cNvCxnSpPr/>
            <p:nvPr/>
          </p:nvCxnSpPr>
          <p:spPr>
            <a:xfrm>
              <a:off x="1870932" y="1285469"/>
              <a:ext cx="0" cy="1312951"/>
            </a:xfrm>
            <a:prstGeom prst="line">
              <a:avLst/>
            </a:prstGeom>
            <a:noFill/>
            <a:ln w="6350" cap="flat" cmpd="sng" algn="ctr">
              <a:solidFill>
                <a:srgbClr val="000000">
                  <a:lumMod val="50000"/>
                  <a:lumOff val="50000"/>
                </a:srgbClr>
              </a:solidFill>
              <a:prstDash val="solid"/>
              <a:miter lim="800000"/>
              <a:tailEnd type="oval"/>
            </a:ln>
            <a:effectLst/>
          </p:spPr>
        </p:cxnSp>
        <p:grpSp>
          <p:nvGrpSpPr>
            <p:cNvPr id="8" name="Group 7">
              <a:extLst>
                <a:ext uri="{FF2B5EF4-FFF2-40B4-BE49-F238E27FC236}">
                  <a16:creationId xmlns:a16="http://schemas.microsoft.com/office/drawing/2014/main" id="{F43A1D40-93FD-40DC-9168-6639B27DD44F}"/>
                </a:ext>
              </a:extLst>
            </p:cNvPr>
            <p:cNvGrpSpPr/>
            <p:nvPr/>
          </p:nvGrpSpPr>
          <p:grpSpPr>
            <a:xfrm>
              <a:off x="755547" y="2593814"/>
              <a:ext cx="2235411" cy="2095854"/>
              <a:chOff x="755547" y="2593814"/>
              <a:chExt cx="2235411" cy="2095854"/>
            </a:xfrm>
          </p:grpSpPr>
          <p:sp>
            <p:nvSpPr>
              <p:cNvPr id="9" name="Freeform 5">
                <a:extLst>
                  <a:ext uri="{FF2B5EF4-FFF2-40B4-BE49-F238E27FC236}">
                    <a16:creationId xmlns:a16="http://schemas.microsoft.com/office/drawing/2014/main" id="{9E6754CB-1276-4C42-9DE9-6C9587508C74}"/>
                  </a:ext>
                </a:extLst>
              </p:cNvPr>
              <p:cNvSpPr/>
              <p:nvPr/>
            </p:nvSpPr>
            <p:spPr>
              <a:xfrm rot="16200000">
                <a:off x="1366506" y="1982855"/>
                <a:ext cx="1013494" cy="2235411"/>
              </a:xfrm>
              <a:custGeom>
                <a:avLst/>
                <a:gdLst>
                  <a:gd name="connsiteX0" fmla="*/ 0 w 1112485"/>
                  <a:gd name="connsiteY0" fmla="*/ 0 h 2245360"/>
                  <a:gd name="connsiteX1" fmla="*/ 98991 w 1112485"/>
                  <a:gd name="connsiteY1" fmla="*/ 4975 h 2245360"/>
                  <a:gd name="connsiteX2" fmla="*/ 1112485 w 1112485"/>
                  <a:gd name="connsiteY2" fmla="*/ 1122680 h 2245360"/>
                  <a:gd name="connsiteX3" fmla="*/ 98991 w 1112485"/>
                  <a:gd name="connsiteY3" fmla="*/ 2240386 h 2245360"/>
                  <a:gd name="connsiteX4" fmla="*/ 0 w 1112485"/>
                  <a:gd name="connsiteY4" fmla="*/ 2245360 h 2245360"/>
                  <a:gd name="connsiteX0" fmla="*/ 0 w 1112485"/>
                  <a:gd name="connsiteY0" fmla="*/ 0 h 2245360"/>
                  <a:gd name="connsiteX1" fmla="*/ 98991 w 1112485"/>
                  <a:gd name="connsiteY1" fmla="*/ 4975 h 2245360"/>
                  <a:gd name="connsiteX2" fmla="*/ 1112485 w 1112485"/>
                  <a:gd name="connsiteY2" fmla="*/ 1122680 h 2245360"/>
                  <a:gd name="connsiteX3" fmla="*/ 98991 w 1112485"/>
                  <a:gd name="connsiteY3" fmla="*/ 2240386 h 2245360"/>
                  <a:gd name="connsiteX4" fmla="*/ 0 w 1112485"/>
                  <a:gd name="connsiteY4" fmla="*/ 2245360 h 2245360"/>
                  <a:gd name="connsiteX5" fmla="*/ 91440 w 1112485"/>
                  <a:gd name="connsiteY5" fmla="*/ 91440 h 2245360"/>
                  <a:gd name="connsiteX0" fmla="*/ 0 w 1112485"/>
                  <a:gd name="connsiteY0" fmla="*/ 0 h 2245360"/>
                  <a:gd name="connsiteX1" fmla="*/ 98991 w 1112485"/>
                  <a:gd name="connsiteY1" fmla="*/ 4975 h 2245360"/>
                  <a:gd name="connsiteX2" fmla="*/ 1112485 w 1112485"/>
                  <a:gd name="connsiteY2" fmla="*/ 1122680 h 2245360"/>
                  <a:gd name="connsiteX3" fmla="*/ 98991 w 1112485"/>
                  <a:gd name="connsiteY3" fmla="*/ 2240386 h 2245360"/>
                  <a:gd name="connsiteX4" fmla="*/ 0 w 1112485"/>
                  <a:gd name="connsiteY4" fmla="*/ 2245360 h 2245360"/>
                  <a:gd name="connsiteX0" fmla="*/ 0 w 1112485"/>
                  <a:gd name="connsiteY0" fmla="*/ 0 h 2240386"/>
                  <a:gd name="connsiteX1" fmla="*/ 98991 w 1112485"/>
                  <a:gd name="connsiteY1" fmla="*/ 4975 h 2240386"/>
                  <a:gd name="connsiteX2" fmla="*/ 1112485 w 1112485"/>
                  <a:gd name="connsiteY2" fmla="*/ 1122680 h 2240386"/>
                  <a:gd name="connsiteX3" fmla="*/ 98991 w 1112485"/>
                  <a:gd name="connsiteY3" fmla="*/ 2240386 h 2240386"/>
                  <a:gd name="connsiteX0" fmla="*/ 0 w 1013494"/>
                  <a:gd name="connsiteY0" fmla="*/ 0 h 2235411"/>
                  <a:gd name="connsiteX1" fmla="*/ 1013494 w 1013494"/>
                  <a:gd name="connsiteY1" fmla="*/ 1117705 h 2235411"/>
                  <a:gd name="connsiteX2" fmla="*/ 0 w 1013494"/>
                  <a:gd name="connsiteY2" fmla="*/ 2235411 h 2235411"/>
                </a:gdLst>
                <a:ahLst/>
                <a:cxnLst>
                  <a:cxn ang="0">
                    <a:pos x="connsiteX0" y="connsiteY0"/>
                  </a:cxn>
                  <a:cxn ang="0">
                    <a:pos x="connsiteX1" y="connsiteY1"/>
                  </a:cxn>
                  <a:cxn ang="0">
                    <a:pos x="connsiteX2" y="connsiteY2"/>
                  </a:cxn>
                </a:cxnLst>
                <a:rect l="l" t="t" r="r" b="b"/>
                <a:pathLst>
                  <a:path w="1013494" h="2235411">
                    <a:moveTo>
                      <a:pt x="0" y="0"/>
                    </a:moveTo>
                    <a:cubicBezTo>
                      <a:pt x="569264" y="57534"/>
                      <a:pt x="1013494" y="535991"/>
                      <a:pt x="1013494" y="1117705"/>
                    </a:cubicBezTo>
                    <a:cubicBezTo>
                      <a:pt x="1013494" y="1699419"/>
                      <a:pt x="569264" y="2177876"/>
                      <a:pt x="0" y="2235411"/>
                    </a:cubicBezTo>
                  </a:path>
                </a:pathLst>
              </a:custGeom>
              <a:noFill/>
              <a:ln w="6350" cap="flat" cmpd="sng" algn="ctr">
                <a:solidFill>
                  <a:srgbClr val="000000">
                    <a:lumMod val="50000"/>
                    <a:lumOff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endParaRPr>
              </a:p>
            </p:txBody>
          </p:sp>
          <p:grpSp>
            <p:nvGrpSpPr>
              <p:cNvPr id="10" name="Group 9">
                <a:extLst>
                  <a:ext uri="{FF2B5EF4-FFF2-40B4-BE49-F238E27FC236}">
                    <a16:creationId xmlns:a16="http://schemas.microsoft.com/office/drawing/2014/main" id="{C2CE6A94-1365-48AB-BA31-CAF466D5DE40}"/>
                  </a:ext>
                </a:extLst>
              </p:cNvPr>
              <p:cNvGrpSpPr/>
              <p:nvPr/>
            </p:nvGrpSpPr>
            <p:grpSpPr>
              <a:xfrm>
                <a:off x="885401" y="2723436"/>
                <a:ext cx="1975706" cy="1966232"/>
                <a:chOff x="885401" y="2723436"/>
                <a:chExt cx="1975706" cy="1966232"/>
              </a:xfrm>
            </p:grpSpPr>
            <p:sp>
              <p:nvSpPr>
                <p:cNvPr id="11" name="Oval 10">
                  <a:extLst>
                    <a:ext uri="{FF2B5EF4-FFF2-40B4-BE49-F238E27FC236}">
                      <a16:creationId xmlns:a16="http://schemas.microsoft.com/office/drawing/2014/main" id="{6A1D1A6C-1A1D-4776-A771-0F84721D34E4}"/>
                    </a:ext>
                  </a:extLst>
                </p:cNvPr>
                <p:cNvSpPr/>
                <p:nvPr/>
              </p:nvSpPr>
              <p:spPr>
                <a:xfrm>
                  <a:off x="885401" y="2723436"/>
                  <a:ext cx="1975706" cy="1966232"/>
                </a:xfrm>
                <a:prstGeom prst="ellipse">
                  <a:avLst/>
                </a:prstGeom>
                <a:solidFill>
                  <a:schemeClr val="tx2"/>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endParaRPr>
                </a:p>
              </p:txBody>
            </p:sp>
            <p:sp>
              <p:nvSpPr>
                <p:cNvPr id="12" name="Freeform 90">
                  <a:extLst>
                    <a:ext uri="{FF2B5EF4-FFF2-40B4-BE49-F238E27FC236}">
                      <a16:creationId xmlns:a16="http://schemas.microsoft.com/office/drawing/2014/main" id="{B4C9A5A6-FB7F-4E68-B26E-77B4CB0F75FD}"/>
                    </a:ext>
                  </a:extLst>
                </p:cNvPr>
                <p:cNvSpPr/>
                <p:nvPr/>
              </p:nvSpPr>
              <p:spPr>
                <a:xfrm flipH="1">
                  <a:off x="1290476" y="2997071"/>
                  <a:ext cx="1163164" cy="1432364"/>
                </a:xfrm>
                <a:custGeom>
                  <a:avLst/>
                  <a:gdLst>
                    <a:gd name="connsiteX0" fmla="*/ 117778 w 1163164"/>
                    <a:gd name="connsiteY0" fmla="*/ 1045564 h 1432364"/>
                    <a:gd name="connsiteX1" fmla="*/ 148859 w 1163164"/>
                    <a:gd name="connsiteY1" fmla="*/ 1059599 h 1432364"/>
                    <a:gd name="connsiteX2" fmla="*/ 289963 w 1163164"/>
                    <a:gd name="connsiteY2" fmla="*/ 1209877 h 1432364"/>
                    <a:gd name="connsiteX3" fmla="*/ 356044 w 1163164"/>
                    <a:gd name="connsiteY3" fmla="*/ 1155230 h 1432364"/>
                    <a:gd name="connsiteX4" fmla="*/ 417947 w 1163164"/>
                    <a:gd name="connsiteY4" fmla="*/ 1161093 h 1432364"/>
                    <a:gd name="connsiteX5" fmla="*/ 412084 w 1163164"/>
                    <a:gd name="connsiteY5" fmla="*/ 1222997 h 1432364"/>
                    <a:gd name="connsiteX6" fmla="*/ 313238 w 1163164"/>
                    <a:gd name="connsiteY6" fmla="*/ 1304738 h 1432364"/>
                    <a:gd name="connsiteX7" fmla="*/ 250235 w 1163164"/>
                    <a:gd name="connsiteY7" fmla="*/ 1300525 h 1432364"/>
                    <a:gd name="connsiteX8" fmla="*/ 83894 w 1163164"/>
                    <a:gd name="connsiteY8" fmla="*/ 1120599 h 1432364"/>
                    <a:gd name="connsiteX9" fmla="*/ 85877 w 1163164"/>
                    <a:gd name="connsiteY9" fmla="*/ 1057617 h 1432364"/>
                    <a:gd name="connsiteX10" fmla="*/ 117778 w 1163164"/>
                    <a:gd name="connsiteY10" fmla="*/ 1045564 h 1432364"/>
                    <a:gd name="connsiteX11" fmla="*/ 776241 w 1163164"/>
                    <a:gd name="connsiteY11" fmla="*/ 1010025 h 1432364"/>
                    <a:gd name="connsiteX12" fmla="*/ 583891 w 1163164"/>
                    <a:gd name="connsiteY12" fmla="*/ 1010025 h 1432364"/>
                    <a:gd name="connsiteX13" fmla="*/ 567516 w 1163164"/>
                    <a:gd name="connsiteY13" fmla="*/ 1026400 h 1432364"/>
                    <a:gd name="connsiteX14" fmla="*/ 567516 w 1163164"/>
                    <a:gd name="connsiteY14" fmla="*/ 1047909 h 1432364"/>
                    <a:gd name="connsiteX15" fmla="*/ 583891 w 1163164"/>
                    <a:gd name="connsiteY15" fmla="*/ 1064284 h 1432364"/>
                    <a:gd name="connsiteX16" fmla="*/ 776241 w 1163164"/>
                    <a:gd name="connsiteY16" fmla="*/ 1064284 h 1432364"/>
                    <a:gd name="connsiteX17" fmla="*/ 792616 w 1163164"/>
                    <a:gd name="connsiteY17" fmla="*/ 1047909 h 1432364"/>
                    <a:gd name="connsiteX18" fmla="*/ 792616 w 1163164"/>
                    <a:gd name="connsiteY18" fmla="*/ 1026400 h 1432364"/>
                    <a:gd name="connsiteX19" fmla="*/ 776241 w 1163164"/>
                    <a:gd name="connsiteY19" fmla="*/ 1010025 h 1432364"/>
                    <a:gd name="connsiteX20" fmla="*/ 844114 w 1163164"/>
                    <a:gd name="connsiteY20" fmla="*/ 959001 h 1432364"/>
                    <a:gd name="connsiteX21" fmla="*/ 829290 w 1163164"/>
                    <a:gd name="connsiteY21" fmla="*/ 964602 h 1432364"/>
                    <a:gd name="connsiteX22" fmla="*/ 828369 w 1163164"/>
                    <a:gd name="connsiteY22" fmla="*/ 993868 h 1432364"/>
                    <a:gd name="connsiteX23" fmla="*/ 905664 w 1163164"/>
                    <a:gd name="connsiteY23" fmla="*/ 1077476 h 1432364"/>
                    <a:gd name="connsiteX24" fmla="*/ 934940 w 1163164"/>
                    <a:gd name="connsiteY24" fmla="*/ 1079434 h 1432364"/>
                    <a:gd name="connsiteX25" fmla="*/ 980872 w 1163164"/>
                    <a:gd name="connsiteY25" fmla="*/ 1041450 h 1432364"/>
                    <a:gd name="connsiteX26" fmla="*/ 983596 w 1163164"/>
                    <a:gd name="connsiteY26" fmla="*/ 1012685 h 1432364"/>
                    <a:gd name="connsiteX27" fmla="*/ 954831 w 1163164"/>
                    <a:gd name="connsiteY27" fmla="*/ 1009961 h 1432364"/>
                    <a:gd name="connsiteX28" fmla="*/ 924125 w 1163164"/>
                    <a:gd name="connsiteY28" fmla="*/ 1035353 h 1432364"/>
                    <a:gd name="connsiteX29" fmla="*/ 858557 w 1163164"/>
                    <a:gd name="connsiteY29" fmla="*/ 965523 h 1432364"/>
                    <a:gd name="connsiteX30" fmla="*/ 844114 w 1163164"/>
                    <a:gd name="connsiteY30" fmla="*/ 959001 h 1432364"/>
                    <a:gd name="connsiteX31" fmla="*/ 263961 w 1163164"/>
                    <a:gd name="connsiteY31" fmla="*/ 904441 h 1432364"/>
                    <a:gd name="connsiteX32" fmla="*/ 0 w 1163164"/>
                    <a:gd name="connsiteY32" fmla="*/ 1168403 h 1432364"/>
                    <a:gd name="connsiteX33" fmla="*/ 263961 w 1163164"/>
                    <a:gd name="connsiteY33" fmla="*/ 1432364 h 1432364"/>
                    <a:gd name="connsiteX34" fmla="*/ 527922 w 1163164"/>
                    <a:gd name="connsiteY34" fmla="*/ 1168403 h 1432364"/>
                    <a:gd name="connsiteX35" fmla="*/ 263961 w 1163164"/>
                    <a:gd name="connsiteY35" fmla="*/ 904441 h 1432364"/>
                    <a:gd name="connsiteX36" fmla="*/ 776241 w 1163164"/>
                    <a:gd name="connsiteY36" fmla="*/ 831607 h 1432364"/>
                    <a:gd name="connsiteX37" fmla="*/ 542830 w 1163164"/>
                    <a:gd name="connsiteY37" fmla="*/ 831607 h 1432364"/>
                    <a:gd name="connsiteX38" fmla="*/ 526455 w 1163164"/>
                    <a:gd name="connsiteY38" fmla="*/ 847982 h 1432364"/>
                    <a:gd name="connsiteX39" fmla="*/ 526455 w 1163164"/>
                    <a:gd name="connsiteY39" fmla="*/ 869491 h 1432364"/>
                    <a:gd name="connsiteX40" fmla="*/ 542830 w 1163164"/>
                    <a:gd name="connsiteY40" fmla="*/ 885866 h 1432364"/>
                    <a:gd name="connsiteX41" fmla="*/ 776241 w 1163164"/>
                    <a:gd name="connsiteY41" fmla="*/ 885866 h 1432364"/>
                    <a:gd name="connsiteX42" fmla="*/ 792616 w 1163164"/>
                    <a:gd name="connsiteY42" fmla="*/ 869491 h 1432364"/>
                    <a:gd name="connsiteX43" fmla="*/ 792616 w 1163164"/>
                    <a:gd name="connsiteY43" fmla="*/ 847982 h 1432364"/>
                    <a:gd name="connsiteX44" fmla="*/ 776241 w 1163164"/>
                    <a:gd name="connsiteY44" fmla="*/ 831607 h 1432364"/>
                    <a:gd name="connsiteX45" fmla="*/ 844114 w 1163164"/>
                    <a:gd name="connsiteY45" fmla="*/ 778627 h 1432364"/>
                    <a:gd name="connsiteX46" fmla="*/ 829290 w 1163164"/>
                    <a:gd name="connsiteY46" fmla="*/ 784228 h 1432364"/>
                    <a:gd name="connsiteX47" fmla="*/ 828369 w 1163164"/>
                    <a:gd name="connsiteY47" fmla="*/ 813494 h 1432364"/>
                    <a:gd name="connsiteX48" fmla="*/ 905664 w 1163164"/>
                    <a:gd name="connsiteY48" fmla="*/ 897102 h 1432364"/>
                    <a:gd name="connsiteX49" fmla="*/ 934940 w 1163164"/>
                    <a:gd name="connsiteY49" fmla="*/ 899060 h 1432364"/>
                    <a:gd name="connsiteX50" fmla="*/ 980872 w 1163164"/>
                    <a:gd name="connsiteY50" fmla="*/ 861076 h 1432364"/>
                    <a:gd name="connsiteX51" fmla="*/ 983596 w 1163164"/>
                    <a:gd name="connsiteY51" fmla="*/ 832311 h 1432364"/>
                    <a:gd name="connsiteX52" fmla="*/ 954831 w 1163164"/>
                    <a:gd name="connsiteY52" fmla="*/ 829587 h 1432364"/>
                    <a:gd name="connsiteX53" fmla="*/ 924125 w 1163164"/>
                    <a:gd name="connsiteY53" fmla="*/ 854979 h 1432364"/>
                    <a:gd name="connsiteX54" fmla="*/ 858557 w 1163164"/>
                    <a:gd name="connsiteY54" fmla="*/ 785149 h 1432364"/>
                    <a:gd name="connsiteX55" fmla="*/ 844114 w 1163164"/>
                    <a:gd name="connsiteY55" fmla="*/ 778627 h 1432364"/>
                    <a:gd name="connsiteX56" fmla="*/ 776241 w 1163164"/>
                    <a:gd name="connsiteY56" fmla="*/ 653188 h 1432364"/>
                    <a:gd name="connsiteX57" fmla="*/ 445312 w 1163164"/>
                    <a:gd name="connsiteY57" fmla="*/ 653188 h 1432364"/>
                    <a:gd name="connsiteX58" fmla="*/ 428937 w 1163164"/>
                    <a:gd name="connsiteY58" fmla="*/ 669563 h 1432364"/>
                    <a:gd name="connsiteX59" fmla="*/ 428937 w 1163164"/>
                    <a:gd name="connsiteY59" fmla="*/ 691072 h 1432364"/>
                    <a:gd name="connsiteX60" fmla="*/ 445312 w 1163164"/>
                    <a:gd name="connsiteY60" fmla="*/ 707447 h 1432364"/>
                    <a:gd name="connsiteX61" fmla="*/ 776241 w 1163164"/>
                    <a:gd name="connsiteY61" fmla="*/ 707447 h 1432364"/>
                    <a:gd name="connsiteX62" fmla="*/ 792616 w 1163164"/>
                    <a:gd name="connsiteY62" fmla="*/ 691072 h 1432364"/>
                    <a:gd name="connsiteX63" fmla="*/ 792616 w 1163164"/>
                    <a:gd name="connsiteY63" fmla="*/ 669563 h 1432364"/>
                    <a:gd name="connsiteX64" fmla="*/ 776241 w 1163164"/>
                    <a:gd name="connsiteY64" fmla="*/ 653188 h 1432364"/>
                    <a:gd name="connsiteX65" fmla="*/ 844114 w 1163164"/>
                    <a:gd name="connsiteY65" fmla="*/ 598254 h 1432364"/>
                    <a:gd name="connsiteX66" fmla="*/ 829290 w 1163164"/>
                    <a:gd name="connsiteY66" fmla="*/ 603855 h 1432364"/>
                    <a:gd name="connsiteX67" fmla="*/ 828369 w 1163164"/>
                    <a:gd name="connsiteY67" fmla="*/ 633121 h 1432364"/>
                    <a:gd name="connsiteX68" fmla="*/ 905664 w 1163164"/>
                    <a:gd name="connsiteY68" fmla="*/ 716729 h 1432364"/>
                    <a:gd name="connsiteX69" fmla="*/ 934940 w 1163164"/>
                    <a:gd name="connsiteY69" fmla="*/ 718687 h 1432364"/>
                    <a:gd name="connsiteX70" fmla="*/ 980872 w 1163164"/>
                    <a:gd name="connsiteY70" fmla="*/ 680703 h 1432364"/>
                    <a:gd name="connsiteX71" fmla="*/ 983596 w 1163164"/>
                    <a:gd name="connsiteY71" fmla="*/ 651938 h 1432364"/>
                    <a:gd name="connsiteX72" fmla="*/ 954831 w 1163164"/>
                    <a:gd name="connsiteY72" fmla="*/ 649214 h 1432364"/>
                    <a:gd name="connsiteX73" fmla="*/ 924125 w 1163164"/>
                    <a:gd name="connsiteY73" fmla="*/ 674606 h 1432364"/>
                    <a:gd name="connsiteX74" fmla="*/ 858557 w 1163164"/>
                    <a:gd name="connsiteY74" fmla="*/ 604776 h 1432364"/>
                    <a:gd name="connsiteX75" fmla="*/ 844114 w 1163164"/>
                    <a:gd name="connsiteY75" fmla="*/ 598254 h 1432364"/>
                    <a:gd name="connsiteX76" fmla="*/ 776241 w 1163164"/>
                    <a:gd name="connsiteY76" fmla="*/ 474769 h 1432364"/>
                    <a:gd name="connsiteX77" fmla="*/ 445312 w 1163164"/>
                    <a:gd name="connsiteY77" fmla="*/ 474769 h 1432364"/>
                    <a:gd name="connsiteX78" fmla="*/ 428937 w 1163164"/>
                    <a:gd name="connsiteY78" fmla="*/ 491144 h 1432364"/>
                    <a:gd name="connsiteX79" fmla="*/ 428937 w 1163164"/>
                    <a:gd name="connsiteY79" fmla="*/ 512653 h 1432364"/>
                    <a:gd name="connsiteX80" fmla="*/ 445312 w 1163164"/>
                    <a:gd name="connsiteY80" fmla="*/ 529028 h 1432364"/>
                    <a:gd name="connsiteX81" fmla="*/ 776241 w 1163164"/>
                    <a:gd name="connsiteY81" fmla="*/ 529028 h 1432364"/>
                    <a:gd name="connsiteX82" fmla="*/ 792616 w 1163164"/>
                    <a:gd name="connsiteY82" fmla="*/ 512653 h 1432364"/>
                    <a:gd name="connsiteX83" fmla="*/ 792616 w 1163164"/>
                    <a:gd name="connsiteY83" fmla="*/ 491144 h 1432364"/>
                    <a:gd name="connsiteX84" fmla="*/ 776241 w 1163164"/>
                    <a:gd name="connsiteY84" fmla="*/ 474769 h 1432364"/>
                    <a:gd name="connsiteX85" fmla="*/ 844114 w 1163164"/>
                    <a:gd name="connsiteY85" fmla="*/ 417880 h 1432364"/>
                    <a:gd name="connsiteX86" fmla="*/ 829290 w 1163164"/>
                    <a:gd name="connsiteY86" fmla="*/ 423481 h 1432364"/>
                    <a:gd name="connsiteX87" fmla="*/ 828369 w 1163164"/>
                    <a:gd name="connsiteY87" fmla="*/ 452747 h 1432364"/>
                    <a:gd name="connsiteX88" fmla="*/ 905664 w 1163164"/>
                    <a:gd name="connsiteY88" fmla="*/ 536355 h 1432364"/>
                    <a:gd name="connsiteX89" fmla="*/ 934940 w 1163164"/>
                    <a:gd name="connsiteY89" fmla="*/ 538313 h 1432364"/>
                    <a:gd name="connsiteX90" fmla="*/ 980872 w 1163164"/>
                    <a:gd name="connsiteY90" fmla="*/ 500329 h 1432364"/>
                    <a:gd name="connsiteX91" fmla="*/ 983596 w 1163164"/>
                    <a:gd name="connsiteY91" fmla="*/ 471564 h 1432364"/>
                    <a:gd name="connsiteX92" fmla="*/ 954831 w 1163164"/>
                    <a:gd name="connsiteY92" fmla="*/ 468840 h 1432364"/>
                    <a:gd name="connsiteX93" fmla="*/ 924125 w 1163164"/>
                    <a:gd name="connsiteY93" fmla="*/ 494232 h 1432364"/>
                    <a:gd name="connsiteX94" fmla="*/ 858557 w 1163164"/>
                    <a:gd name="connsiteY94" fmla="*/ 424402 h 1432364"/>
                    <a:gd name="connsiteX95" fmla="*/ 844114 w 1163164"/>
                    <a:gd name="connsiteY95" fmla="*/ 417880 h 1432364"/>
                    <a:gd name="connsiteX96" fmla="*/ 1075424 w 1163164"/>
                    <a:gd name="connsiteY96" fmla="*/ 139406 h 1432364"/>
                    <a:gd name="connsiteX97" fmla="*/ 938507 w 1163164"/>
                    <a:gd name="connsiteY97" fmla="*/ 139406 h 1432364"/>
                    <a:gd name="connsiteX98" fmla="*/ 939106 w 1163164"/>
                    <a:gd name="connsiteY98" fmla="*/ 141335 h 1432364"/>
                    <a:gd name="connsiteX99" fmla="*/ 941235 w 1163164"/>
                    <a:gd name="connsiteY99" fmla="*/ 162451 h 1432364"/>
                    <a:gd name="connsiteX100" fmla="*/ 836460 w 1163164"/>
                    <a:gd name="connsiteY100" fmla="*/ 267226 h 1432364"/>
                    <a:gd name="connsiteX101" fmla="*/ 570837 w 1163164"/>
                    <a:gd name="connsiteY101" fmla="*/ 267226 h 1432364"/>
                    <a:gd name="connsiteX102" fmla="*/ 466062 w 1163164"/>
                    <a:gd name="connsiteY102" fmla="*/ 162451 h 1432364"/>
                    <a:gd name="connsiteX103" fmla="*/ 468190 w 1163164"/>
                    <a:gd name="connsiteY103" fmla="*/ 141335 h 1432364"/>
                    <a:gd name="connsiteX104" fmla="*/ 468789 w 1163164"/>
                    <a:gd name="connsiteY104" fmla="*/ 139406 h 1432364"/>
                    <a:gd name="connsiteX105" fmla="*/ 331873 w 1163164"/>
                    <a:gd name="connsiteY105" fmla="*/ 139406 h 1432364"/>
                    <a:gd name="connsiteX106" fmla="*/ 244133 w 1163164"/>
                    <a:gd name="connsiteY106" fmla="*/ 227146 h 1432364"/>
                    <a:gd name="connsiteX107" fmla="*/ 244133 w 1163164"/>
                    <a:gd name="connsiteY107" fmla="*/ 835052 h 1432364"/>
                    <a:gd name="connsiteX108" fmla="*/ 263961 w 1163164"/>
                    <a:gd name="connsiteY108" fmla="*/ 834050 h 1432364"/>
                    <a:gd name="connsiteX109" fmla="*/ 331344 w 1163164"/>
                    <a:gd name="connsiteY109" fmla="*/ 840843 h 1432364"/>
                    <a:gd name="connsiteX110" fmla="*/ 345256 w 1163164"/>
                    <a:gd name="connsiteY110" fmla="*/ 844420 h 1432364"/>
                    <a:gd name="connsiteX111" fmla="*/ 345256 w 1163164"/>
                    <a:gd name="connsiteY111" fmla="*/ 368421 h 1432364"/>
                    <a:gd name="connsiteX112" fmla="*/ 1062041 w 1163164"/>
                    <a:gd name="connsiteY112" fmla="*/ 368421 h 1432364"/>
                    <a:gd name="connsiteX113" fmla="*/ 1062041 w 1163164"/>
                    <a:gd name="connsiteY113" fmla="*/ 1192278 h 1432364"/>
                    <a:gd name="connsiteX114" fmla="*/ 597106 w 1163164"/>
                    <a:gd name="connsiteY114" fmla="*/ 1192278 h 1432364"/>
                    <a:gd name="connsiteX115" fmla="*/ 596586 w 1163164"/>
                    <a:gd name="connsiteY115" fmla="*/ 1202587 h 1432364"/>
                    <a:gd name="connsiteX116" fmla="*/ 583280 w 1163164"/>
                    <a:gd name="connsiteY116" fmla="*/ 1267828 h 1432364"/>
                    <a:gd name="connsiteX117" fmla="*/ 575009 w 1163164"/>
                    <a:gd name="connsiteY117" fmla="*/ 1290427 h 1432364"/>
                    <a:gd name="connsiteX118" fmla="*/ 1075424 w 1163164"/>
                    <a:gd name="connsiteY118" fmla="*/ 1290427 h 1432364"/>
                    <a:gd name="connsiteX119" fmla="*/ 1163164 w 1163164"/>
                    <a:gd name="connsiteY119" fmla="*/ 1202687 h 1432364"/>
                    <a:gd name="connsiteX120" fmla="*/ 1163164 w 1163164"/>
                    <a:gd name="connsiteY120" fmla="*/ 227146 h 1432364"/>
                    <a:gd name="connsiteX121" fmla="*/ 1075424 w 1163164"/>
                    <a:gd name="connsiteY121" fmla="*/ 139406 h 1432364"/>
                    <a:gd name="connsiteX122" fmla="*/ 703573 w 1163164"/>
                    <a:gd name="connsiteY122" fmla="*/ 39457 h 1432364"/>
                    <a:gd name="connsiteX123" fmla="*/ 734349 w 1163164"/>
                    <a:gd name="connsiteY123" fmla="*/ 70233 h 1432364"/>
                    <a:gd name="connsiteX124" fmla="*/ 703573 w 1163164"/>
                    <a:gd name="connsiteY124" fmla="*/ 101008 h 1432364"/>
                    <a:gd name="connsiteX125" fmla="*/ 672798 w 1163164"/>
                    <a:gd name="connsiteY125" fmla="*/ 70233 h 1432364"/>
                    <a:gd name="connsiteX126" fmla="*/ 703573 w 1163164"/>
                    <a:gd name="connsiteY126" fmla="*/ 39457 h 1432364"/>
                    <a:gd name="connsiteX127" fmla="*/ 703800 w 1163164"/>
                    <a:gd name="connsiteY127" fmla="*/ 0 h 1432364"/>
                    <a:gd name="connsiteX128" fmla="*/ 703573 w 1163164"/>
                    <a:gd name="connsiteY128" fmla="*/ 27 h 1432364"/>
                    <a:gd name="connsiteX129" fmla="*/ 703346 w 1163164"/>
                    <a:gd name="connsiteY129" fmla="*/ 0 h 1432364"/>
                    <a:gd name="connsiteX130" fmla="*/ 703346 w 1163164"/>
                    <a:gd name="connsiteY130" fmla="*/ 53 h 1432364"/>
                    <a:gd name="connsiteX131" fmla="*/ 691886 w 1163164"/>
                    <a:gd name="connsiteY131" fmla="*/ 1397 h 1432364"/>
                    <a:gd name="connsiteX132" fmla="*/ 634044 w 1163164"/>
                    <a:gd name="connsiteY132" fmla="*/ 83963 h 1432364"/>
                    <a:gd name="connsiteX133" fmla="*/ 615112 w 1163164"/>
                    <a:gd name="connsiteY133" fmla="*/ 101955 h 1432364"/>
                    <a:gd name="connsiteX134" fmla="*/ 571773 w 1163164"/>
                    <a:gd name="connsiteY134" fmla="*/ 101955 h 1432364"/>
                    <a:gd name="connsiteX135" fmla="*/ 509222 w 1163164"/>
                    <a:gd name="connsiteY135" fmla="*/ 164506 h 1432364"/>
                    <a:gd name="connsiteX136" fmla="*/ 571773 w 1163164"/>
                    <a:gd name="connsiteY136" fmla="*/ 227056 h 1432364"/>
                    <a:gd name="connsiteX137" fmla="*/ 703346 w 1163164"/>
                    <a:gd name="connsiteY137" fmla="*/ 227056 h 1432364"/>
                    <a:gd name="connsiteX138" fmla="*/ 703800 w 1163164"/>
                    <a:gd name="connsiteY138" fmla="*/ 227056 h 1432364"/>
                    <a:gd name="connsiteX139" fmla="*/ 835374 w 1163164"/>
                    <a:gd name="connsiteY139" fmla="*/ 227056 h 1432364"/>
                    <a:gd name="connsiteX140" fmla="*/ 897924 w 1163164"/>
                    <a:gd name="connsiteY140" fmla="*/ 164506 h 1432364"/>
                    <a:gd name="connsiteX141" fmla="*/ 835374 w 1163164"/>
                    <a:gd name="connsiteY141" fmla="*/ 101955 h 1432364"/>
                    <a:gd name="connsiteX142" fmla="*/ 792035 w 1163164"/>
                    <a:gd name="connsiteY142" fmla="*/ 101955 h 1432364"/>
                    <a:gd name="connsiteX143" fmla="*/ 773102 w 1163164"/>
                    <a:gd name="connsiteY143" fmla="*/ 83963 h 1432364"/>
                    <a:gd name="connsiteX144" fmla="*/ 715260 w 1163164"/>
                    <a:gd name="connsiteY144" fmla="*/ 1397 h 1432364"/>
                    <a:gd name="connsiteX145" fmla="*/ 703800 w 1163164"/>
                    <a:gd name="connsiteY145" fmla="*/ 53 h 143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163164" h="1432364">
                      <a:moveTo>
                        <a:pt x="117778" y="1045564"/>
                      </a:moveTo>
                      <a:cubicBezTo>
                        <a:pt x="129176" y="1045922"/>
                        <a:pt x="140436" y="1050630"/>
                        <a:pt x="148859" y="1059599"/>
                      </a:cubicBezTo>
                      <a:lnTo>
                        <a:pt x="289963" y="1209877"/>
                      </a:lnTo>
                      <a:lnTo>
                        <a:pt x="356044" y="1155230"/>
                      </a:lnTo>
                      <a:cubicBezTo>
                        <a:pt x="374757" y="1139756"/>
                        <a:pt x="402472" y="1142380"/>
                        <a:pt x="417947" y="1161093"/>
                      </a:cubicBezTo>
                      <a:cubicBezTo>
                        <a:pt x="433422" y="1179807"/>
                        <a:pt x="430797" y="1207522"/>
                        <a:pt x="412084" y="1222997"/>
                      </a:cubicBezTo>
                      <a:lnTo>
                        <a:pt x="313238" y="1304738"/>
                      </a:lnTo>
                      <a:cubicBezTo>
                        <a:pt x="294524" y="1320214"/>
                        <a:pt x="267910" y="1317588"/>
                        <a:pt x="250235" y="1300525"/>
                      </a:cubicBezTo>
                      <a:lnTo>
                        <a:pt x="83894" y="1120599"/>
                      </a:lnTo>
                      <a:cubicBezTo>
                        <a:pt x="67049" y="1102660"/>
                        <a:pt x="67937" y="1074462"/>
                        <a:pt x="85877" y="1057617"/>
                      </a:cubicBezTo>
                      <a:cubicBezTo>
                        <a:pt x="94846" y="1049194"/>
                        <a:pt x="106380" y="1045205"/>
                        <a:pt x="117778" y="1045564"/>
                      </a:cubicBezTo>
                      <a:close/>
                      <a:moveTo>
                        <a:pt x="776241" y="1010025"/>
                      </a:moveTo>
                      <a:lnTo>
                        <a:pt x="583891" y="1010025"/>
                      </a:lnTo>
                      <a:cubicBezTo>
                        <a:pt x="574847" y="1010025"/>
                        <a:pt x="567516" y="1017356"/>
                        <a:pt x="567516" y="1026400"/>
                      </a:cubicBezTo>
                      <a:lnTo>
                        <a:pt x="567516" y="1047909"/>
                      </a:lnTo>
                      <a:cubicBezTo>
                        <a:pt x="567516" y="1056953"/>
                        <a:pt x="574847" y="1064284"/>
                        <a:pt x="583891" y="1064284"/>
                      </a:cubicBezTo>
                      <a:lnTo>
                        <a:pt x="776241" y="1064284"/>
                      </a:lnTo>
                      <a:cubicBezTo>
                        <a:pt x="785285" y="1064284"/>
                        <a:pt x="792616" y="1056953"/>
                        <a:pt x="792616" y="1047909"/>
                      </a:cubicBezTo>
                      <a:lnTo>
                        <a:pt x="792616" y="1026400"/>
                      </a:lnTo>
                      <a:cubicBezTo>
                        <a:pt x="792616" y="1017356"/>
                        <a:pt x="785285" y="1010025"/>
                        <a:pt x="776241" y="1010025"/>
                      </a:cubicBezTo>
                      <a:close/>
                      <a:moveTo>
                        <a:pt x="844114" y="959001"/>
                      </a:moveTo>
                      <a:cubicBezTo>
                        <a:pt x="838818" y="958834"/>
                        <a:pt x="833458" y="960688"/>
                        <a:pt x="829290" y="964602"/>
                      </a:cubicBezTo>
                      <a:cubicBezTo>
                        <a:pt x="820954" y="972429"/>
                        <a:pt x="820542" y="985532"/>
                        <a:pt x="828369" y="993868"/>
                      </a:cubicBezTo>
                      <a:lnTo>
                        <a:pt x="905664" y="1077476"/>
                      </a:lnTo>
                      <a:cubicBezTo>
                        <a:pt x="913877" y="1085405"/>
                        <a:pt x="926244" y="1086625"/>
                        <a:pt x="934940" y="1079434"/>
                      </a:cubicBezTo>
                      <a:lnTo>
                        <a:pt x="980872" y="1041450"/>
                      </a:lnTo>
                      <a:cubicBezTo>
                        <a:pt x="989567" y="1034259"/>
                        <a:pt x="990787" y="1021381"/>
                        <a:pt x="983596" y="1012685"/>
                      </a:cubicBezTo>
                      <a:cubicBezTo>
                        <a:pt x="976405" y="1003989"/>
                        <a:pt x="963527" y="1002770"/>
                        <a:pt x="954831" y="1009961"/>
                      </a:cubicBezTo>
                      <a:lnTo>
                        <a:pt x="924125" y="1035353"/>
                      </a:lnTo>
                      <a:lnTo>
                        <a:pt x="858557" y="965523"/>
                      </a:lnTo>
                      <a:cubicBezTo>
                        <a:pt x="854643" y="961355"/>
                        <a:pt x="849410" y="959168"/>
                        <a:pt x="844114" y="959001"/>
                      </a:cubicBezTo>
                      <a:close/>
                      <a:moveTo>
                        <a:pt x="263961" y="904441"/>
                      </a:moveTo>
                      <a:cubicBezTo>
                        <a:pt x="118179" y="904441"/>
                        <a:pt x="0" y="1022620"/>
                        <a:pt x="0" y="1168403"/>
                      </a:cubicBezTo>
                      <a:cubicBezTo>
                        <a:pt x="0" y="1314185"/>
                        <a:pt x="118179" y="1432364"/>
                        <a:pt x="263961" y="1432364"/>
                      </a:cubicBezTo>
                      <a:cubicBezTo>
                        <a:pt x="409743" y="1432364"/>
                        <a:pt x="527922" y="1314185"/>
                        <a:pt x="527922" y="1168403"/>
                      </a:cubicBezTo>
                      <a:cubicBezTo>
                        <a:pt x="527922" y="1022620"/>
                        <a:pt x="409743" y="904441"/>
                        <a:pt x="263961" y="904441"/>
                      </a:cubicBezTo>
                      <a:close/>
                      <a:moveTo>
                        <a:pt x="776241" y="831607"/>
                      </a:moveTo>
                      <a:lnTo>
                        <a:pt x="542830" y="831607"/>
                      </a:lnTo>
                      <a:cubicBezTo>
                        <a:pt x="533786" y="831607"/>
                        <a:pt x="526455" y="838938"/>
                        <a:pt x="526455" y="847982"/>
                      </a:cubicBezTo>
                      <a:lnTo>
                        <a:pt x="526455" y="869491"/>
                      </a:lnTo>
                      <a:cubicBezTo>
                        <a:pt x="526455" y="878535"/>
                        <a:pt x="533786" y="885866"/>
                        <a:pt x="542830" y="885866"/>
                      </a:cubicBezTo>
                      <a:lnTo>
                        <a:pt x="776241" y="885866"/>
                      </a:lnTo>
                      <a:cubicBezTo>
                        <a:pt x="785285" y="885866"/>
                        <a:pt x="792616" y="878535"/>
                        <a:pt x="792616" y="869491"/>
                      </a:cubicBezTo>
                      <a:lnTo>
                        <a:pt x="792616" y="847982"/>
                      </a:lnTo>
                      <a:cubicBezTo>
                        <a:pt x="792616" y="838938"/>
                        <a:pt x="785285" y="831607"/>
                        <a:pt x="776241" y="831607"/>
                      </a:cubicBezTo>
                      <a:close/>
                      <a:moveTo>
                        <a:pt x="844114" y="778627"/>
                      </a:moveTo>
                      <a:cubicBezTo>
                        <a:pt x="838818" y="778460"/>
                        <a:pt x="833458" y="780314"/>
                        <a:pt x="829290" y="784228"/>
                      </a:cubicBezTo>
                      <a:cubicBezTo>
                        <a:pt x="820954" y="792055"/>
                        <a:pt x="820542" y="805158"/>
                        <a:pt x="828369" y="813494"/>
                      </a:cubicBezTo>
                      <a:lnTo>
                        <a:pt x="905664" y="897102"/>
                      </a:lnTo>
                      <a:cubicBezTo>
                        <a:pt x="913877" y="905031"/>
                        <a:pt x="926244" y="906251"/>
                        <a:pt x="934940" y="899060"/>
                      </a:cubicBezTo>
                      <a:lnTo>
                        <a:pt x="980872" y="861076"/>
                      </a:lnTo>
                      <a:cubicBezTo>
                        <a:pt x="989567" y="853885"/>
                        <a:pt x="990787" y="841007"/>
                        <a:pt x="983596" y="832311"/>
                      </a:cubicBezTo>
                      <a:cubicBezTo>
                        <a:pt x="976405" y="823615"/>
                        <a:pt x="963527" y="822396"/>
                        <a:pt x="954831" y="829587"/>
                      </a:cubicBezTo>
                      <a:lnTo>
                        <a:pt x="924125" y="854979"/>
                      </a:lnTo>
                      <a:lnTo>
                        <a:pt x="858557" y="785149"/>
                      </a:lnTo>
                      <a:cubicBezTo>
                        <a:pt x="854643" y="780981"/>
                        <a:pt x="849410" y="778794"/>
                        <a:pt x="844114" y="778627"/>
                      </a:cubicBezTo>
                      <a:close/>
                      <a:moveTo>
                        <a:pt x="776241" y="653188"/>
                      </a:moveTo>
                      <a:lnTo>
                        <a:pt x="445312" y="653188"/>
                      </a:lnTo>
                      <a:cubicBezTo>
                        <a:pt x="436268" y="653188"/>
                        <a:pt x="428937" y="660519"/>
                        <a:pt x="428937" y="669563"/>
                      </a:cubicBezTo>
                      <a:lnTo>
                        <a:pt x="428937" y="691072"/>
                      </a:lnTo>
                      <a:cubicBezTo>
                        <a:pt x="428937" y="700116"/>
                        <a:pt x="436268" y="707447"/>
                        <a:pt x="445312" y="707447"/>
                      </a:cubicBezTo>
                      <a:lnTo>
                        <a:pt x="776241" y="707447"/>
                      </a:lnTo>
                      <a:cubicBezTo>
                        <a:pt x="785285" y="707447"/>
                        <a:pt x="792616" y="700116"/>
                        <a:pt x="792616" y="691072"/>
                      </a:cubicBezTo>
                      <a:lnTo>
                        <a:pt x="792616" y="669563"/>
                      </a:lnTo>
                      <a:cubicBezTo>
                        <a:pt x="792616" y="660519"/>
                        <a:pt x="785285" y="653188"/>
                        <a:pt x="776241" y="653188"/>
                      </a:cubicBezTo>
                      <a:close/>
                      <a:moveTo>
                        <a:pt x="844114" y="598254"/>
                      </a:moveTo>
                      <a:cubicBezTo>
                        <a:pt x="838818" y="598087"/>
                        <a:pt x="833458" y="599941"/>
                        <a:pt x="829290" y="603855"/>
                      </a:cubicBezTo>
                      <a:cubicBezTo>
                        <a:pt x="820954" y="611682"/>
                        <a:pt x="820542" y="624785"/>
                        <a:pt x="828369" y="633121"/>
                      </a:cubicBezTo>
                      <a:lnTo>
                        <a:pt x="905664" y="716729"/>
                      </a:lnTo>
                      <a:cubicBezTo>
                        <a:pt x="913877" y="724658"/>
                        <a:pt x="926244" y="725878"/>
                        <a:pt x="934940" y="718687"/>
                      </a:cubicBezTo>
                      <a:lnTo>
                        <a:pt x="980872" y="680703"/>
                      </a:lnTo>
                      <a:cubicBezTo>
                        <a:pt x="989567" y="673512"/>
                        <a:pt x="990787" y="660634"/>
                        <a:pt x="983596" y="651938"/>
                      </a:cubicBezTo>
                      <a:cubicBezTo>
                        <a:pt x="976405" y="643242"/>
                        <a:pt x="963527" y="642023"/>
                        <a:pt x="954831" y="649214"/>
                      </a:cubicBezTo>
                      <a:lnTo>
                        <a:pt x="924125" y="674606"/>
                      </a:lnTo>
                      <a:lnTo>
                        <a:pt x="858557" y="604776"/>
                      </a:lnTo>
                      <a:cubicBezTo>
                        <a:pt x="854643" y="600608"/>
                        <a:pt x="849410" y="598421"/>
                        <a:pt x="844114" y="598254"/>
                      </a:cubicBezTo>
                      <a:close/>
                      <a:moveTo>
                        <a:pt x="776241" y="474769"/>
                      </a:moveTo>
                      <a:lnTo>
                        <a:pt x="445312" y="474769"/>
                      </a:lnTo>
                      <a:cubicBezTo>
                        <a:pt x="436268" y="474769"/>
                        <a:pt x="428937" y="482100"/>
                        <a:pt x="428937" y="491144"/>
                      </a:cubicBezTo>
                      <a:lnTo>
                        <a:pt x="428937" y="512653"/>
                      </a:lnTo>
                      <a:cubicBezTo>
                        <a:pt x="428937" y="521697"/>
                        <a:pt x="436268" y="529028"/>
                        <a:pt x="445312" y="529028"/>
                      </a:cubicBezTo>
                      <a:lnTo>
                        <a:pt x="776241" y="529028"/>
                      </a:lnTo>
                      <a:cubicBezTo>
                        <a:pt x="785285" y="529028"/>
                        <a:pt x="792616" y="521697"/>
                        <a:pt x="792616" y="512653"/>
                      </a:cubicBezTo>
                      <a:lnTo>
                        <a:pt x="792616" y="491144"/>
                      </a:lnTo>
                      <a:cubicBezTo>
                        <a:pt x="792616" y="482100"/>
                        <a:pt x="785285" y="474769"/>
                        <a:pt x="776241" y="474769"/>
                      </a:cubicBezTo>
                      <a:close/>
                      <a:moveTo>
                        <a:pt x="844114" y="417880"/>
                      </a:moveTo>
                      <a:cubicBezTo>
                        <a:pt x="838818" y="417713"/>
                        <a:pt x="833458" y="419567"/>
                        <a:pt x="829290" y="423481"/>
                      </a:cubicBezTo>
                      <a:cubicBezTo>
                        <a:pt x="820954" y="431308"/>
                        <a:pt x="820542" y="444411"/>
                        <a:pt x="828369" y="452747"/>
                      </a:cubicBezTo>
                      <a:lnTo>
                        <a:pt x="905664" y="536355"/>
                      </a:lnTo>
                      <a:cubicBezTo>
                        <a:pt x="913877" y="544284"/>
                        <a:pt x="926244" y="545504"/>
                        <a:pt x="934940" y="538313"/>
                      </a:cubicBezTo>
                      <a:lnTo>
                        <a:pt x="980872" y="500329"/>
                      </a:lnTo>
                      <a:cubicBezTo>
                        <a:pt x="989567" y="493138"/>
                        <a:pt x="990787" y="480260"/>
                        <a:pt x="983596" y="471564"/>
                      </a:cubicBezTo>
                      <a:cubicBezTo>
                        <a:pt x="976405" y="462868"/>
                        <a:pt x="963527" y="461649"/>
                        <a:pt x="954831" y="468840"/>
                      </a:cubicBezTo>
                      <a:lnTo>
                        <a:pt x="924125" y="494232"/>
                      </a:lnTo>
                      <a:lnTo>
                        <a:pt x="858557" y="424402"/>
                      </a:lnTo>
                      <a:cubicBezTo>
                        <a:pt x="854643" y="420234"/>
                        <a:pt x="849410" y="418047"/>
                        <a:pt x="844114" y="417880"/>
                      </a:cubicBezTo>
                      <a:close/>
                      <a:moveTo>
                        <a:pt x="1075424" y="139406"/>
                      </a:moveTo>
                      <a:lnTo>
                        <a:pt x="938507" y="139406"/>
                      </a:lnTo>
                      <a:lnTo>
                        <a:pt x="939106" y="141335"/>
                      </a:lnTo>
                      <a:cubicBezTo>
                        <a:pt x="940502" y="148156"/>
                        <a:pt x="941235" y="155218"/>
                        <a:pt x="941235" y="162451"/>
                      </a:cubicBezTo>
                      <a:cubicBezTo>
                        <a:pt x="941235" y="220317"/>
                        <a:pt x="894326" y="267226"/>
                        <a:pt x="836460" y="267226"/>
                      </a:cubicBezTo>
                      <a:lnTo>
                        <a:pt x="570837" y="267226"/>
                      </a:lnTo>
                      <a:cubicBezTo>
                        <a:pt x="512971" y="267226"/>
                        <a:pt x="466062" y="220317"/>
                        <a:pt x="466062" y="162451"/>
                      </a:cubicBezTo>
                      <a:cubicBezTo>
                        <a:pt x="466062" y="155218"/>
                        <a:pt x="466795" y="148156"/>
                        <a:pt x="468190" y="141335"/>
                      </a:cubicBezTo>
                      <a:lnTo>
                        <a:pt x="468789" y="139406"/>
                      </a:lnTo>
                      <a:lnTo>
                        <a:pt x="331873" y="139406"/>
                      </a:lnTo>
                      <a:cubicBezTo>
                        <a:pt x="283415" y="139406"/>
                        <a:pt x="244133" y="178689"/>
                        <a:pt x="244133" y="227146"/>
                      </a:cubicBezTo>
                      <a:lnTo>
                        <a:pt x="244133" y="835052"/>
                      </a:lnTo>
                      <a:lnTo>
                        <a:pt x="263961" y="834050"/>
                      </a:lnTo>
                      <a:cubicBezTo>
                        <a:pt x="287043" y="834050"/>
                        <a:pt x="309579" y="836389"/>
                        <a:pt x="331344" y="840843"/>
                      </a:cubicBezTo>
                      <a:lnTo>
                        <a:pt x="345256" y="844420"/>
                      </a:lnTo>
                      <a:lnTo>
                        <a:pt x="345256" y="368421"/>
                      </a:lnTo>
                      <a:lnTo>
                        <a:pt x="1062041" y="368421"/>
                      </a:lnTo>
                      <a:lnTo>
                        <a:pt x="1062041" y="1192278"/>
                      </a:lnTo>
                      <a:lnTo>
                        <a:pt x="597106" y="1192278"/>
                      </a:lnTo>
                      <a:lnTo>
                        <a:pt x="596586" y="1202587"/>
                      </a:lnTo>
                      <a:cubicBezTo>
                        <a:pt x="594303" y="1225067"/>
                        <a:pt x="589793" y="1246889"/>
                        <a:pt x="583280" y="1267828"/>
                      </a:cubicBezTo>
                      <a:lnTo>
                        <a:pt x="575009" y="1290427"/>
                      </a:lnTo>
                      <a:lnTo>
                        <a:pt x="1075424" y="1290427"/>
                      </a:lnTo>
                      <a:cubicBezTo>
                        <a:pt x="1123882" y="1290427"/>
                        <a:pt x="1163164" y="1251145"/>
                        <a:pt x="1163164" y="1202687"/>
                      </a:cubicBezTo>
                      <a:lnTo>
                        <a:pt x="1163164" y="227146"/>
                      </a:lnTo>
                      <a:cubicBezTo>
                        <a:pt x="1163164" y="178689"/>
                        <a:pt x="1123882" y="139406"/>
                        <a:pt x="1075424" y="139406"/>
                      </a:cubicBezTo>
                      <a:close/>
                      <a:moveTo>
                        <a:pt x="703573" y="39457"/>
                      </a:moveTo>
                      <a:cubicBezTo>
                        <a:pt x="720570" y="39457"/>
                        <a:pt x="734349" y="53236"/>
                        <a:pt x="734349" y="70233"/>
                      </a:cubicBezTo>
                      <a:cubicBezTo>
                        <a:pt x="734349" y="87230"/>
                        <a:pt x="720570" y="101008"/>
                        <a:pt x="703573" y="101008"/>
                      </a:cubicBezTo>
                      <a:cubicBezTo>
                        <a:pt x="686576" y="101008"/>
                        <a:pt x="672798" y="87230"/>
                        <a:pt x="672798" y="70233"/>
                      </a:cubicBezTo>
                      <a:cubicBezTo>
                        <a:pt x="672798" y="53236"/>
                        <a:pt x="686576" y="39457"/>
                        <a:pt x="703573" y="39457"/>
                      </a:cubicBezTo>
                      <a:close/>
                      <a:moveTo>
                        <a:pt x="703800" y="0"/>
                      </a:moveTo>
                      <a:lnTo>
                        <a:pt x="703573" y="27"/>
                      </a:lnTo>
                      <a:lnTo>
                        <a:pt x="703346" y="0"/>
                      </a:lnTo>
                      <a:lnTo>
                        <a:pt x="703346" y="53"/>
                      </a:lnTo>
                      <a:lnTo>
                        <a:pt x="691886" y="1397"/>
                      </a:lnTo>
                      <a:cubicBezTo>
                        <a:pt x="658875" y="9256"/>
                        <a:pt x="634044" y="43236"/>
                        <a:pt x="634044" y="83963"/>
                      </a:cubicBezTo>
                      <a:cubicBezTo>
                        <a:pt x="633636" y="94719"/>
                        <a:pt x="622612" y="101906"/>
                        <a:pt x="615112" y="101955"/>
                      </a:cubicBezTo>
                      <a:lnTo>
                        <a:pt x="571773" y="101955"/>
                      </a:lnTo>
                      <a:cubicBezTo>
                        <a:pt x="537227" y="101955"/>
                        <a:pt x="509222" y="129960"/>
                        <a:pt x="509222" y="164506"/>
                      </a:cubicBezTo>
                      <a:cubicBezTo>
                        <a:pt x="509222" y="199051"/>
                        <a:pt x="537227" y="227056"/>
                        <a:pt x="571773" y="227056"/>
                      </a:cubicBezTo>
                      <a:lnTo>
                        <a:pt x="703346" y="227056"/>
                      </a:lnTo>
                      <a:lnTo>
                        <a:pt x="703800" y="227056"/>
                      </a:lnTo>
                      <a:lnTo>
                        <a:pt x="835374" y="227056"/>
                      </a:lnTo>
                      <a:cubicBezTo>
                        <a:pt x="869919" y="227056"/>
                        <a:pt x="897924" y="199051"/>
                        <a:pt x="897924" y="164506"/>
                      </a:cubicBezTo>
                      <a:cubicBezTo>
                        <a:pt x="897924" y="129960"/>
                        <a:pt x="869919" y="101955"/>
                        <a:pt x="835374" y="101955"/>
                      </a:cubicBezTo>
                      <a:lnTo>
                        <a:pt x="792035" y="101955"/>
                      </a:lnTo>
                      <a:cubicBezTo>
                        <a:pt x="784534" y="101906"/>
                        <a:pt x="773510" y="94719"/>
                        <a:pt x="773102" y="83963"/>
                      </a:cubicBezTo>
                      <a:cubicBezTo>
                        <a:pt x="773102" y="43236"/>
                        <a:pt x="748271" y="9256"/>
                        <a:pt x="715260" y="1397"/>
                      </a:cubicBezTo>
                      <a:lnTo>
                        <a:pt x="703800" y="53"/>
                      </a:lnTo>
                      <a:close/>
                    </a:path>
                  </a:pathLst>
                </a:custGeom>
                <a:solidFill>
                  <a:srgbClr val="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grpSp>
        </p:grpSp>
      </p:grpSp>
      <p:grpSp>
        <p:nvGrpSpPr>
          <p:cNvPr id="13" name="Group 12"/>
          <p:cNvGrpSpPr/>
          <p:nvPr userDrawn="1"/>
        </p:nvGrpSpPr>
        <p:grpSpPr>
          <a:xfrm>
            <a:off x="566837" y="658921"/>
            <a:ext cx="3216192" cy="839506"/>
            <a:chOff x="567882" y="610262"/>
            <a:chExt cx="3216192" cy="839506"/>
          </a:xfrm>
        </p:grpSpPr>
        <p:sp>
          <p:nvSpPr>
            <p:cNvPr id="14" name="Rounded Rectangle 67">
              <a:extLst>
                <a:ext uri="{FF2B5EF4-FFF2-40B4-BE49-F238E27FC236}">
                  <a16:creationId xmlns:a16="http://schemas.microsoft.com/office/drawing/2014/main" id="{0F9402B0-81B1-4C8F-84B3-232DF49A42D4}"/>
                </a:ext>
              </a:extLst>
            </p:cNvPr>
            <p:cNvSpPr/>
            <p:nvPr/>
          </p:nvSpPr>
          <p:spPr>
            <a:xfrm>
              <a:off x="567882" y="650978"/>
              <a:ext cx="3216192" cy="798790"/>
            </a:xfrm>
            <a:prstGeom prst="roundRect">
              <a:avLst>
                <a:gd name="adj" fmla="val 50000"/>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5" name="Rectangle 14">
              <a:extLst>
                <a:ext uri="{FF2B5EF4-FFF2-40B4-BE49-F238E27FC236}">
                  <a16:creationId xmlns:a16="http://schemas.microsoft.com/office/drawing/2014/main" id="{9383913C-C21B-4AEA-B2BC-B75D0E8D4393}"/>
                </a:ext>
              </a:extLst>
            </p:cNvPr>
            <p:cNvSpPr/>
            <p:nvPr/>
          </p:nvSpPr>
          <p:spPr>
            <a:xfrm>
              <a:off x="567882" y="610262"/>
              <a:ext cx="3216192" cy="83099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srgbClr val="FFFFFF"/>
                  </a:solidFill>
                  <a:effectLst/>
                  <a:uLnTx/>
                  <a:uFillTx/>
                  <a:cs typeface="Arial" panose="020B0604020202020204" pitchFamily="34" charset="0"/>
                </a:rPr>
                <a:t>Agenda</a:t>
              </a:r>
              <a:endParaRPr kumimoji="0" lang="en-US" sz="6000" b="1" i="0" u="none" strike="noStrike" kern="0" cap="none" spc="0" normalizeH="0" baseline="0" noProof="0">
                <a:ln>
                  <a:noFill/>
                </a:ln>
                <a:solidFill>
                  <a:srgbClr val="FFFFFF"/>
                </a:solidFill>
                <a:effectLst/>
                <a:uLnTx/>
                <a:uFillTx/>
                <a:cs typeface="Arial" panose="020B0604020202020204" pitchFamily="34" charset="0"/>
              </a:endParaRPr>
            </a:p>
          </p:txBody>
        </p:sp>
      </p:grpSp>
      <p:sp>
        <p:nvSpPr>
          <p:cNvPr id="2" name="Footer Placeholder 4">
            <a:extLst>
              <a:ext uri="{FF2B5EF4-FFF2-40B4-BE49-F238E27FC236}">
                <a16:creationId xmlns:a16="http://schemas.microsoft.com/office/drawing/2014/main" id="{35FEC565-0E31-84CE-0F1A-0E847BD8C72D}"/>
              </a:ext>
            </a:extLst>
          </p:cNvPr>
          <p:cNvSpPr>
            <a:spLocks noGrp="1"/>
          </p:cNvSpPr>
          <p:nvPr>
            <p:ph type="ftr" sz="quarter" idx="3"/>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r>
              <a:rPr lang="en-US"/>
              <a:t>Confidential and Proprietary Information</a:t>
            </a:r>
          </a:p>
        </p:txBody>
      </p:sp>
      <p:sp>
        <p:nvSpPr>
          <p:cNvPr id="3" name="Slide Number Placeholder 6">
            <a:extLst>
              <a:ext uri="{FF2B5EF4-FFF2-40B4-BE49-F238E27FC236}">
                <a16:creationId xmlns:a16="http://schemas.microsoft.com/office/drawing/2014/main" id="{46C992CF-441B-4059-57CB-5C07123D4016}"/>
              </a:ext>
            </a:extLst>
          </p:cNvPr>
          <p:cNvSpPr>
            <a:spLocks noGrp="1"/>
          </p:cNvSpPr>
          <p:nvPr>
            <p:ph type="sldNum" sz="quarter" idx="4"/>
          </p:nvPr>
        </p:nvSpPr>
        <p:spPr>
          <a:xfrm>
            <a:off x="9101328" y="6505865"/>
            <a:ext cx="2743200" cy="274320"/>
          </a:xfrm>
          <a:prstGeom prst="rect">
            <a:avLst/>
          </a:prstGeom>
        </p:spPr>
        <p:txBody>
          <a:bodyPr lIns="0" rIns="0" anchor="ctr"/>
          <a:lstStyle>
            <a:lvl1pPr algn="r">
              <a:defRPr sz="1200">
                <a:solidFill>
                  <a:schemeClr val="bg2"/>
                </a:solidFill>
              </a:defRPr>
            </a:lvl1pPr>
          </a:lstStyle>
          <a:p>
            <a:fld id="{CF4637D4-40A7-448E-BD23-F4D8E106FFFA}" type="slidenum">
              <a:rPr lang="en-US" smtClean="0"/>
              <a:pPr/>
              <a:t>‹#›</a:t>
            </a:fld>
            <a:endParaRPr lang="en-US"/>
          </a:p>
        </p:txBody>
      </p:sp>
      <p:sp>
        <p:nvSpPr>
          <p:cNvPr id="16" name="Text Placeholder 5">
            <a:extLst>
              <a:ext uri="{FF2B5EF4-FFF2-40B4-BE49-F238E27FC236}">
                <a16:creationId xmlns:a16="http://schemas.microsoft.com/office/drawing/2014/main" id="{8619263A-265A-75D8-A307-05F7B1E1D9A5}"/>
              </a:ext>
            </a:extLst>
          </p:cNvPr>
          <p:cNvSpPr>
            <a:spLocks noGrp="1"/>
          </p:cNvSpPr>
          <p:nvPr>
            <p:ph type="body" sz="quarter" idx="12" hasCustomPrompt="1"/>
          </p:nvPr>
        </p:nvSpPr>
        <p:spPr>
          <a:xfrm>
            <a:off x="4445000" y="1433642"/>
            <a:ext cx="7416799" cy="3906693"/>
          </a:xfrm>
        </p:spPr>
        <p:txBody>
          <a:bodyPr lIns="0">
            <a:normAutofit/>
          </a:bodyPr>
          <a:lstStyle>
            <a:lvl1pPr marL="0" indent="0">
              <a:buNone/>
              <a:defRPr sz="32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pic>
        <p:nvPicPr>
          <p:cNvPr id="18" name="Picture 17" descr="A picture containing text, sign&#10;&#10;Description automatically generated">
            <a:extLst>
              <a:ext uri="{FF2B5EF4-FFF2-40B4-BE49-F238E27FC236}">
                <a16:creationId xmlns:a16="http://schemas.microsoft.com/office/drawing/2014/main" id="{7420F63D-538D-D82C-589D-535A689F31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51592" y="457200"/>
            <a:ext cx="1390343" cy="338328"/>
          </a:xfrm>
          <a:prstGeom prst="rect">
            <a:avLst/>
          </a:prstGeom>
        </p:spPr>
      </p:pic>
    </p:spTree>
    <p:extLst>
      <p:ext uri="{BB962C8B-B14F-4D97-AF65-F5344CB8AC3E}">
        <p14:creationId xmlns:p14="http://schemas.microsoft.com/office/powerpoint/2010/main" val="3188832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Slide - Whit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E1BFF6A-678E-4A46-909A-B774216FDCB5}"/>
              </a:ext>
            </a:extLst>
          </p:cNvPr>
          <p:cNvSpPr/>
          <p:nvPr userDrawn="1"/>
        </p:nvSpPr>
        <p:spPr>
          <a:xfrm>
            <a:off x="0" y="1"/>
            <a:ext cx="12192000" cy="64007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D09F77B8-7932-4BE7-8803-56F5B76A5E8A}"/>
              </a:ext>
            </a:extLst>
          </p:cNvPr>
          <p:cNvSpPr>
            <a:spLocks noGrp="1"/>
          </p:cNvSpPr>
          <p:nvPr>
            <p:ph type="title"/>
          </p:nvPr>
        </p:nvSpPr>
        <p:spPr>
          <a:xfrm>
            <a:off x="939386" y="1044916"/>
            <a:ext cx="8348547" cy="1561172"/>
          </a:xfrm>
          <a:prstGeom prst="rect">
            <a:avLst/>
          </a:prstGeom>
        </p:spPr>
        <p:txBody>
          <a:bodyPr lIns="0" anchor="b">
            <a:noAutofit/>
          </a:bodyPr>
          <a:lstStyle>
            <a:lvl1pPr algn="l">
              <a:defRPr sz="5400">
                <a:solidFill>
                  <a:schemeClr val="tx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600CCC20-8A60-470F-A4C5-B8BFBE672BBA}"/>
              </a:ext>
            </a:extLst>
          </p:cNvPr>
          <p:cNvSpPr>
            <a:spLocks noGrp="1"/>
          </p:cNvSpPr>
          <p:nvPr>
            <p:ph type="body" idx="1" hasCustomPrompt="1"/>
          </p:nvPr>
        </p:nvSpPr>
        <p:spPr>
          <a:xfrm>
            <a:off x="947778" y="2624153"/>
            <a:ext cx="8340155" cy="830246"/>
          </a:xfrm>
        </p:spPr>
        <p:txBody>
          <a:bodyPr lIns="0"/>
          <a:lstStyle>
            <a:lvl1pPr marL="0" indent="0" algn="l">
              <a:buNone/>
              <a:defRPr sz="2400" b="1">
                <a:solidFill>
                  <a:schemeClr val="bg2">
                    <a:lumMod val="10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pic>
        <p:nvPicPr>
          <p:cNvPr id="8" name="Picture 7" descr="A picture containing text, sign&#10;&#10;Description automatically generated">
            <a:extLst>
              <a:ext uri="{FF2B5EF4-FFF2-40B4-BE49-F238E27FC236}">
                <a16:creationId xmlns:a16="http://schemas.microsoft.com/office/drawing/2014/main" id="{18397F3A-D95C-A99B-0A66-23F21C0C20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51592" y="457200"/>
            <a:ext cx="1390343" cy="338328"/>
          </a:xfrm>
          <a:prstGeom prst="rect">
            <a:avLst/>
          </a:prstGeom>
        </p:spPr>
      </p:pic>
      <p:sp>
        <p:nvSpPr>
          <p:cNvPr id="6" name="Footer Placeholder 4">
            <a:extLst>
              <a:ext uri="{FF2B5EF4-FFF2-40B4-BE49-F238E27FC236}">
                <a16:creationId xmlns:a16="http://schemas.microsoft.com/office/drawing/2014/main" id="{F8E7C3D1-15C3-EEB4-209E-422B54377C3B}"/>
              </a:ext>
            </a:extLst>
          </p:cNvPr>
          <p:cNvSpPr>
            <a:spLocks noGrp="1"/>
          </p:cNvSpPr>
          <p:nvPr>
            <p:ph type="ftr" sz="quarter" idx="3"/>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r>
              <a:rPr lang="en-US"/>
              <a:t>Confidential and Proprietary Information</a:t>
            </a:r>
          </a:p>
        </p:txBody>
      </p:sp>
      <p:sp>
        <p:nvSpPr>
          <p:cNvPr id="7" name="Slide Number Placeholder 6">
            <a:extLst>
              <a:ext uri="{FF2B5EF4-FFF2-40B4-BE49-F238E27FC236}">
                <a16:creationId xmlns:a16="http://schemas.microsoft.com/office/drawing/2014/main" id="{483C1BB3-3349-097F-0ACA-79EA6416C6B7}"/>
              </a:ext>
            </a:extLst>
          </p:cNvPr>
          <p:cNvSpPr>
            <a:spLocks noGrp="1"/>
          </p:cNvSpPr>
          <p:nvPr>
            <p:ph type="sldNum" sz="quarter" idx="4"/>
          </p:nvPr>
        </p:nvSpPr>
        <p:spPr>
          <a:xfrm>
            <a:off x="9101328" y="6505865"/>
            <a:ext cx="2743200" cy="274320"/>
          </a:xfrm>
          <a:prstGeom prst="rect">
            <a:avLst/>
          </a:prstGeom>
        </p:spPr>
        <p:txBody>
          <a:bodyPr lIns="0" rIns="0" anchor="ctr"/>
          <a:lstStyle>
            <a:lvl1pPr algn="r">
              <a:defRPr sz="1200">
                <a:solidFill>
                  <a:schemeClr val="bg2"/>
                </a:solidFill>
              </a:defRPr>
            </a:lvl1pPr>
          </a:lstStyle>
          <a:p>
            <a:fld id="{CF4637D4-40A7-448E-BD23-F4D8E106FFFA}" type="slidenum">
              <a:rPr lang="en-US" smtClean="0"/>
              <a:pPr/>
              <a:t>‹#›</a:t>
            </a:fld>
            <a:endParaRPr lang="en-US"/>
          </a:p>
        </p:txBody>
      </p:sp>
    </p:spTree>
    <p:extLst>
      <p:ext uri="{BB962C8B-B14F-4D97-AF65-F5344CB8AC3E}">
        <p14:creationId xmlns:p14="http://schemas.microsoft.com/office/powerpoint/2010/main" val="36866633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345690" y="1206068"/>
            <a:ext cx="11307335" cy="4787049"/>
          </a:xfrm>
        </p:spPr>
        <p:txBody>
          <a:bodyPr/>
          <a:lstStyle>
            <a:lvl1pPr marL="233363" indent="-233363">
              <a:defRPr>
                <a:solidFill>
                  <a:schemeClr val="bg2">
                    <a:lumMod val="10000"/>
                  </a:schemeClr>
                </a:solidFill>
              </a:defRPr>
            </a:lvl1pPr>
            <a:lvl2pPr marL="690563" indent="-227013">
              <a:defRPr>
                <a:solidFill>
                  <a:schemeClr val="bg2">
                    <a:lumMod val="10000"/>
                  </a:schemeClr>
                </a:solidFill>
              </a:defRPr>
            </a:lvl2pPr>
            <a:lvl3pPr marL="1147763" indent="-227013">
              <a:defRPr>
                <a:solidFill>
                  <a:schemeClr val="bg2">
                    <a:lumMod val="10000"/>
                  </a:schemeClr>
                </a:solidFill>
              </a:defRPr>
            </a:lvl3pPr>
            <a:lvl4pPr marL="1541463" indent="-227013">
              <a:defRPr>
                <a:solidFill>
                  <a:schemeClr val="bg2">
                    <a:lumMod val="10000"/>
                  </a:schemeClr>
                </a:solidFill>
              </a:defRPr>
            </a:lvl4pPr>
            <a:lvl5pPr marL="2062163" indent="-227013">
              <a:defRPr sz="1600">
                <a:solidFill>
                  <a:schemeClr val="bg2">
                    <a:lumMod val="1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2C5727C4-7597-F0A1-4B77-CAC1B8BE1CF1}"/>
              </a:ext>
            </a:extLst>
          </p:cNvPr>
          <p:cNvSpPr>
            <a:spLocks noGrp="1"/>
          </p:cNvSpPr>
          <p:nvPr>
            <p:ph type="ftr" sz="quarter" idx="3"/>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r>
              <a:rPr lang="en-US"/>
              <a:t>Confidential and Proprietary Information</a:t>
            </a:r>
          </a:p>
        </p:txBody>
      </p:sp>
      <p:sp>
        <p:nvSpPr>
          <p:cNvPr id="3" name="Slide Number Placeholder 6">
            <a:extLst>
              <a:ext uri="{FF2B5EF4-FFF2-40B4-BE49-F238E27FC236}">
                <a16:creationId xmlns:a16="http://schemas.microsoft.com/office/drawing/2014/main" id="{5FC5BFC8-0942-C8F9-30E3-A4A64CDD3EAE}"/>
              </a:ext>
            </a:extLst>
          </p:cNvPr>
          <p:cNvSpPr>
            <a:spLocks noGrp="1"/>
          </p:cNvSpPr>
          <p:nvPr>
            <p:ph type="sldNum" sz="quarter" idx="4"/>
          </p:nvPr>
        </p:nvSpPr>
        <p:spPr>
          <a:xfrm>
            <a:off x="9101328" y="6505865"/>
            <a:ext cx="2743200" cy="274320"/>
          </a:xfrm>
          <a:prstGeom prst="rect">
            <a:avLst/>
          </a:prstGeom>
        </p:spPr>
        <p:txBody>
          <a:bodyPr lIns="0" rIns="0" anchor="ctr"/>
          <a:lstStyle>
            <a:lvl1pPr algn="r">
              <a:defRPr sz="1200">
                <a:solidFill>
                  <a:schemeClr val="bg2"/>
                </a:solidFill>
              </a:defRPr>
            </a:lvl1pPr>
          </a:lstStyle>
          <a:p>
            <a:fld id="{CF4637D4-40A7-448E-BD23-F4D8E106FFFA}" type="slidenum">
              <a:rPr lang="en-US" smtClean="0"/>
              <a:pPr/>
              <a:t>‹#›</a:t>
            </a:fld>
            <a:endParaRPr lang="en-US"/>
          </a:p>
        </p:txBody>
      </p:sp>
      <p:sp>
        <p:nvSpPr>
          <p:cNvPr id="10" name="Title 9">
            <a:extLst>
              <a:ext uri="{FF2B5EF4-FFF2-40B4-BE49-F238E27FC236}">
                <a16:creationId xmlns:a16="http://schemas.microsoft.com/office/drawing/2014/main" id="{CC1CAEBC-DF2A-2EA0-1E5C-9266854795AA}"/>
              </a:ext>
            </a:extLst>
          </p:cNvPr>
          <p:cNvSpPr>
            <a:spLocks noGrp="1"/>
          </p:cNvSpPr>
          <p:nvPr>
            <p:ph type="title"/>
          </p:nvPr>
        </p:nvSpPr>
        <p:spPr>
          <a:xfrm>
            <a:off x="347472" y="182880"/>
            <a:ext cx="9966109" cy="777240"/>
          </a:xfrm>
          <a:prstGeom prst="rect">
            <a:avLst/>
          </a:prstGeom>
        </p:spPr>
        <p:txBody>
          <a:bodyPr anchor="ctr"/>
          <a:lstStyle>
            <a:lvl1pPr>
              <a:defRPr sz="3600">
                <a:solidFill>
                  <a:schemeClr val="tx1"/>
                </a:solidFill>
                <a:latin typeface="+mj-lt"/>
              </a:defRPr>
            </a:lvl1pPr>
          </a:lstStyle>
          <a:p>
            <a:r>
              <a:rPr lang="en-US"/>
              <a:t>Click to edit Master title style</a:t>
            </a:r>
          </a:p>
        </p:txBody>
      </p:sp>
    </p:spTree>
    <p:extLst>
      <p:ext uri="{BB962C8B-B14F-4D97-AF65-F5344CB8AC3E}">
        <p14:creationId xmlns:p14="http://schemas.microsoft.com/office/powerpoint/2010/main" val="30842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B6E1-CD4E-5DBE-A19D-976D9999A1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1BB5E6-98FB-28DA-B52C-988A66663E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71727-CB38-E601-44FF-98993BA56D11}"/>
              </a:ext>
            </a:extLst>
          </p:cNvPr>
          <p:cNvSpPr>
            <a:spLocks noGrp="1"/>
          </p:cNvSpPr>
          <p:nvPr>
            <p:ph type="dt" sz="half" idx="10"/>
          </p:nvPr>
        </p:nvSpPr>
        <p:spPr/>
        <p:txBody>
          <a:bodyPr/>
          <a:lstStyle/>
          <a:p>
            <a:fld id="{8FE66FA2-6347-49B6-89FC-D678970FD281}" type="datetimeFigureOut">
              <a:rPr lang="en-US" smtClean="0"/>
              <a:t>6/7/25</a:t>
            </a:fld>
            <a:endParaRPr lang="en-US"/>
          </a:p>
        </p:txBody>
      </p:sp>
      <p:sp>
        <p:nvSpPr>
          <p:cNvPr id="5" name="Footer Placeholder 4">
            <a:extLst>
              <a:ext uri="{FF2B5EF4-FFF2-40B4-BE49-F238E27FC236}">
                <a16:creationId xmlns:a16="http://schemas.microsoft.com/office/drawing/2014/main" id="{B784CE36-9A82-D666-8777-B299093937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74F2C-A13F-6717-FA3E-B97C0E9D4B74}"/>
              </a:ext>
            </a:extLst>
          </p:cNvPr>
          <p:cNvSpPr>
            <a:spLocks noGrp="1"/>
          </p:cNvSpPr>
          <p:nvPr>
            <p:ph type="sldNum" sz="quarter" idx="12"/>
          </p:nvPr>
        </p:nvSpPr>
        <p:spPr/>
        <p:txBody>
          <a:bodyPr/>
          <a:lstStyle/>
          <a:p>
            <a:fld id="{A5675D86-82BA-4CF6-B525-AA253EC6F8FA}" type="slidenum">
              <a:rPr lang="en-US" smtClean="0"/>
              <a:t>‹#›</a:t>
            </a:fld>
            <a:endParaRPr lang="en-US"/>
          </a:p>
        </p:txBody>
      </p:sp>
    </p:spTree>
    <p:extLst>
      <p:ext uri="{BB962C8B-B14F-4D97-AF65-F5344CB8AC3E}">
        <p14:creationId xmlns:p14="http://schemas.microsoft.com/office/powerpoint/2010/main" val="38339139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9F4A13D-9D43-3D74-94D5-0B3C700FA2CC}"/>
              </a:ext>
            </a:extLst>
          </p:cNvPr>
          <p:cNvSpPr>
            <a:spLocks noGrp="1"/>
          </p:cNvSpPr>
          <p:nvPr>
            <p:ph type="ftr" sz="quarter" idx="3"/>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r>
              <a:rPr lang="en-US"/>
              <a:t>Confidential and Proprietary Information</a:t>
            </a:r>
          </a:p>
        </p:txBody>
      </p:sp>
      <p:sp>
        <p:nvSpPr>
          <p:cNvPr id="3" name="Slide Number Placeholder 6">
            <a:extLst>
              <a:ext uri="{FF2B5EF4-FFF2-40B4-BE49-F238E27FC236}">
                <a16:creationId xmlns:a16="http://schemas.microsoft.com/office/drawing/2014/main" id="{3042486D-63CE-F892-47E6-F875F061B2A4}"/>
              </a:ext>
            </a:extLst>
          </p:cNvPr>
          <p:cNvSpPr>
            <a:spLocks noGrp="1"/>
          </p:cNvSpPr>
          <p:nvPr>
            <p:ph type="sldNum" sz="quarter" idx="4"/>
          </p:nvPr>
        </p:nvSpPr>
        <p:spPr>
          <a:xfrm>
            <a:off x="9101328" y="6505865"/>
            <a:ext cx="2743200" cy="274320"/>
          </a:xfrm>
          <a:prstGeom prst="rect">
            <a:avLst/>
          </a:prstGeom>
        </p:spPr>
        <p:txBody>
          <a:bodyPr lIns="0" rIns="0" anchor="ctr"/>
          <a:lstStyle>
            <a:lvl1pPr algn="r">
              <a:defRPr sz="1200">
                <a:solidFill>
                  <a:schemeClr val="bg2"/>
                </a:solidFill>
              </a:defRPr>
            </a:lvl1pPr>
          </a:lstStyle>
          <a:p>
            <a:fld id="{CF4637D4-40A7-448E-BD23-F4D8E106FFFA}" type="slidenum">
              <a:rPr lang="en-US" smtClean="0"/>
              <a:pPr/>
              <a:t>‹#›</a:t>
            </a:fld>
            <a:endParaRPr lang="en-US"/>
          </a:p>
        </p:txBody>
      </p:sp>
      <p:sp>
        <p:nvSpPr>
          <p:cNvPr id="4" name="Rectangle 3">
            <a:extLst>
              <a:ext uri="{FF2B5EF4-FFF2-40B4-BE49-F238E27FC236}">
                <a16:creationId xmlns:a16="http://schemas.microsoft.com/office/drawing/2014/main" id="{47FF0846-2901-1FE0-7632-29746139630D}"/>
              </a:ext>
            </a:extLst>
          </p:cNvPr>
          <p:cNvSpPr/>
          <p:nvPr userDrawn="1"/>
        </p:nvSpPr>
        <p:spPr>
          <a:xfrm>
            <a:off x="0" y="0"/>
            <a:ext cx="12192000" cy="1307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98119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ighlighted Content - Blue">
    <p:spTree>
      <p:nvGrpSpPr>
        <p:cNvPr id="1" name=""/>
        <p:cNvGrpSpPr/>
        <p:nvPr/>
      </p:nvGrpSpPr>
      <p:grpSpPr>
        <a:xfrm>
          <a:off x="0" y="0"/>
          <a:ext cx="0" cy="0"/>
          <a:chOff x="0" y="0"/>
          <a:chExt cx="0" cy="0"/>
        </a:xfrm>
      </p:grpSpPr>
      <p:sp>
        <p:nvSpPr>
          <p:cNvPr id="8" name="Rectangle 7"/>
          <p:cNvSpPr/>
          <p:nvPr userDrawn="1"/>
        </p:nvSpPr>
        <p:spPr>
          <a:xfrm>
            <a:off x="0" y="1357742"/>
            <a:ext cx="8915400" cy="4800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5"/>
          <p:cNvSpPr>
            <a:spLocks noGrp="1"/>
          </p:cNvSpPr>
          <p:nvPr>
            <p:ph type="body" sz="quarter" idx="12"/>
          </p:nvPr>
        </p:nvSpPr>
        <p:spPr>
          <a:xfrm>
            <a:off x="914400" y="1845462"/>
            <a:ext cx="7416799" cy="3906693"/>
          </a:xfrm>
        </p:spPr>
        <p:txBody>
          <a:bodyPr>
            <a:normAutofit/>
          </a:bodyPr>
          <a:lstStyle>
            <a:lvl1pPr marL="0" indent="0">
              <a:buNone/>
              <a:defRPr sz="4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2" name="Footer Placeholder 4">
            <a:extLst>
              <a:ext uri="{FF2B5EF4-FFF2-40B4-BE49-F238E27FC236}">
                <a16:creationId xmlns:a16="http://schemas.microsoft.com/office/drawing/2014/main" id="{C3504089-6AE4-857E-1277-F3AFA3C770FA}"/>
              </a:ext>
            </a:extLst>
          </p:cNvPr>
          <p:cNvSpPr>
            <a:spLocks noGrp="1"/>
          </p:cNvSpPr>
          <p:nvPr>
            <p:ph type="ftr" sz="quarter" idx="3"/>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r>
              <a:rPr lang="en-US"/>
              <a:t>Confidential and Proprietary Information</a:t>
            </a:r>
          </a:p>
        </p:txBody>
      </p:sp>
      <p:sp>
        <p:nvSpPr>
          <p:cNvPr id="3" name="Slide Number Placeholder 6">
            <a:extLst>
              <a:ext uri="{FF2B5EF4-FFF2-40B4-BE49-F238E27FC236}">
                <a16:creationId xmlns:a16="http://schemas.microsoft.com/office/drawing/2014/main" id="{0D21F56F-DA25-39FE-A42C-1215A09A75AF}"/>
              </a:ext>
            </a:extLst>
          </p:cNvPr>
          <p:cNvSpPr>
            <a:spLocks noGrp="1"/>
          </p:cNvSpPr>
          <p:nvPr>
            <p:ph type="sldNum" sz="quarter" idx="4"/>
          </p:nvPr>
        </p:nvSpPr>
        <p:spPr>
          <a:xfrm>
            <a:off x="9101328" y="6505865"/>
            <a:ext cx="2743200" cy="274320"/>
          </a:xfrm>
          <a:prstGeom prst="rect">
            <a:avLst/>
          </a:prstGeom>
        </p:spPr>
        <p:txBody>
          <a:bodyPr lIns="0" rIns="0" anchor="ctr"/>
          <a:lstStyle>
            <a:lvl1pPr algn="r">
              <a:defRPr sz="1200">
                <a:solidFill>
                  <a:schemeClr val="bg2"/>
                </a:solidFill>
              </a:defRPr>
            </a:lvl1pPr>
          </a:lstStyle>
          <a:p>
            <a:fld id="{CF4637D4-40A7-448E-BD23-F4D8E106FFFA}" type="slidenum">
              <a:rPr lang="en-US" smtClean="0"/>
              <a:pPr/>
              <a:t>‹#›</a:t>
            </a:fld>
            <a:endParaRPr lang="en-US"/>
          </a:p>
        </p:txBody>
      </p:sp>
      <p:sp>
        <p:nvSpPr>
          <p:cNvPr id="4" name="Title 9">
            <a:extLst>
              <a:ext uri="{FF2B5EF4-FFF2-40B4-BE49-F238E27FC236}">
                <a16:creationId xmlns:a16="http://schemas.microsoft.com/office/drawing/2014/main" id="{0681172F-D3EC-3E5D-0341-69B74A43CAB9}"/>
              </a:ext>
            </a:extLst>
          </p:cNvPr>
          <p:cNvSpPr>
            <a:spLocks noGrp="1"/>
          </p:cNvSpPr>
          <p:nvPr>
            <p:ph type="title"/>
          </p:nvPr>
        </p:nvSpPr>
        <p:spPr>
          <a:xfrm>
            <a:off x="347472" y="182880"/>
            <a:ext cx="9966109" cy="777240"/>
          </a:xfrm>
          <a:prstGeom prst="rect">
            <a:avLst/>
          </a:prstGeom>
        </p:spPr>
        <p:txBody>
          <a:bodyPr anchor="ctr"/>
          <a:lstStyle>
            <a:lvl1pPr>
              <a:defRPr sz="3600">
                <a:solidFill>
                  <a:schemeClr val="tx1"/>
                </a:solidFill>
                <a:latin typeface="+mj-lt"/>
              </a:defRPr>
            </a:lvl1pPr>
          </a:lstStyle>
          <a:p>
            <a:r>
              <a:rPr lang="en-US"/>
              <a:t>Click to edit Master title style</a:t>
            </a:r>
          </a:p>
        </p:txBody>
      </p:sp>
    </p:spTree>
    <p:extLst>
      <p:ext uri="{BB962C8B-B14F-4D97-AF65-F5344CB8AC3E}">
        <p14:creationId xmlns:p14="http://schemas.microsoft.com/office/powerpoint/2010/main" val="797273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ighlighted Content - Accessible Cyan">
    <p:spTree>
      <p:nvGrpSpPr>
        <p:cNvPr id="1" name=""/>
        <p:cNvGrpSpPr/>
        <p:nvPr/>
      </p:nvGrpSpPr>
      <p:grpSpPr>
        <a:xfrm>
          <a:off x="0" y="0"/>
          <a:ext cx="0" cy="0"/>
          <a:chOff x="0" y="0"/>
          <a:chExt cx="0" cy="0"/>
        </a:xfrm>
      </p:grpSpPr>
      <p:sp>
        <p:nvSpPr>
          <p:cNvPr id="7" name="Rectangle 6"/>
          <p:cNvSpPr/>
          <p:nvPr userDrawn="1"/>
        </p:nvSpPr>
        <p:spPr>
          <a:xfrm>
            <a:off x="0" y="1357742"/>
            <a:ext cx="8915400" cy="4800600"/>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 Placeholder 5"/>
          <p:cNvSpPr>
            <a:spLocks noGrp="1"/>
          </p:cNvSpPr>
          <p:nvPr>
            <p:ph type="body" sz="quarter" idx="12"/>
          </p:nvPr>
        </p:nvSpPr>
        <p:spPr>
          <a:xfrm>
            <a:off x="914400" y="1845462"/>
            <a:ext cx="7416799" cy="3906693"/>
          </a:xfrm>
        </p:spPr>
        <p:txBody>
          <a:bodyPr>
            <a:normAutofit/>
          </a:bodyPr>
          <a:lstStyle>
            <a:lvl1pPr marL="0" indent="0">
              <a:buNone/>
              <a:defRPr sz="4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2" name="Footer Placeholder 4">
            <a:extLst>
              <a:ext uri="{FF2B5EF4-FFF2-40B4-BE49-F238E27FC236}">
                <a16:creationId xmlns:a16="http://schemas.microsoft.com/office/drawing/2014/main" id="{AF26CA81-D1B5-8006-0E08-D855FE241B98}"/>
              </a:ext>
            </a:extLst>
          </p:cNvPr>
          <p:cNvSpPr>
            <a:spLocks noGrp="1"/>
          </p:cNvSpPr>
          <p:nvPr>
            <p:ph type="ftr" sz="quarter" idx="3"/>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r>
              <a:rPr lang="en-US"/>
              <a:t>Confidential and Proprietary Information</a:t>
            </a:r>
          </a:p>
        </p:txBody>
      </p:sp>
      <p:sp>
        <p:nvSpPr>
          <p:cNvPr id="3" name="Slide Number Placeholder 6">
            <a:extLst>
              <a:ext uri="{FF2B5EF4-FFF2-40B4-BE49-F238E27FC236}">
                <a16:creationId xmlns:a16="http://schemas.microsoft.com/office/drawing/2014/main" id="{84BA229F-7371-AEB8-B827-90AF9DD21190}"/>
              </a:ext>
            </a:extLst>
          </p:cNvPr>
          <p:cNvSpPr>
            <a:spLocks noGrp="1"/>
          </p:cNvSpPr>
          <p:nvPr>
            <p:ph type="sldNum" sz="quarter" idx="4"/>
          </p:nvPr>
        </p:nvSpPr>
        <p:spPr>
          <a:xfrm>
            <a:off x="9101328" y="6505865"/>
            <a:ext cx="2743200" cy="274320"/>
          </a:xfrm>
          <a:prstGeom prst="rect">
            <a:avLst/>
          </a:prstGeom>
        </p:spPr>
        <p:txBody>
          <a:bodyPr lIns="0" rIns="0" anchor="ctr"/>
          <a:lstStyle>
            <a:lvl1pPr algn="r">
              <a:defRPr sz="1200">
                <a:solidFill>
                  <a:schemeClr val="bg2"/>
                </a:solidFill>
              </a:defRPr>
            </a:lvl1pPr>
          </a:lstStyle>
          <a:p>
            <a:fld id="{CF4637D4-40A7-448E-BD23-F4D8E106FFFA}" type="slidenum">
              <a:rPr lang="en-US" smtClean="0"/>
              <a:pPr/>
              <a:t>‹#›</a:t>
            </a:fld>
            <a:endParaRPr lang="en-US"/>
          </a:p>
        </p:txBody>
      </p:sp>
      <p:sp>
        <p:nvSpPr>
          <p:cNvPr id="4" name="Title 9">
            <a:extLst>
              <a:ext uri="{FF2B5EF4-FFF2-40B4-BE49-F238E27FC236}">
                <a16:creationId xmlns:a16="http://schemas.microsoft.com/office/drawing/2014/main" id="{C08D357C-FBFF-67B9-2BB7-078488D9A89B}"/>
              </a:ext>
            </a:extLst>
          </p:cNvPr>
          <p:cNvSpPr>
            <a:spLocks noGrp="1"/>
          </p:cNvSpPr>
          <p:nvPr>
            <p:ph type="title"/>
          </p:nvPr>
        </p:nvSpPr>
        <p:spPr>
          <a:xfrm>
            <a:off x="347472" y="182880"/>
            <a:ext cx="9966109" cy="777240"/>
          </a:xfrm>
          <a:prstGeom prst="rect">
            <a:avLst/>
          </a:prstGeom>
        </p:spPr>
        <p:txBody>
          <a:bodyPr anchor="ctr"/>
          <a:lstStyle>
            <a:lvl1pPr>
              <a:defRPr sz="3600">
                <a:solidFill>
                  <a:schemeClr val="tx1"/>
                </a:solidFill>
                <a:latin typeface="+mj-lt"/>
              </a:defRPr>
            </a:lvl1pPr>
          </a:lstStyle>
          <a:p>
            <a:r>
              <a:rPr lang="en-US"/>
              <a:t>Click to edit Master title style</a:t>
            </a:r>
          </a:p>
        </p:txBody>
      </p:sp>
    </p:spTree>
    <p:extLst>
      <p:ext uri="{BB962C8B-B14F-4D97-AF65-F5344CB8AC3E}">
        <p14:creationId xmlns:p14="http://schemas.microsoft.com/office/powerpoint/2010/main" val="41747826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ighlighted Content - Gray">
    <p:spTree>
      <p:nvGrpSpPr>
        <p:cNvPr id="1" name=""/>
        <p:cNvGrpSpPr/>
        <p:nvPr/>
      </p:nvGrpSpPr>
      <p:grpSpPr>
        <a:xfrm>
          <a:off x="0" y="0"/>
          <a:ext cx="0" cy="0"/>
          <a:chOff x="0" y="0"/>
          <a:chExt cx="0" cy="0"/>
        </a:xfrm>
      </p:grpSpPr>
      <p:sp>
        <p:nvSpPr>
          <p:cNvPr id="5" name="Rectangle 4"/>
          <p:cNvSpPr/>
          <p:nvPr userDrawn="1"/>
        </p:nvSpPr>
        <p:spPr>
          <a:xfrm>
            <a:off x="0" y="1357742"/>
            <a:ext cx="8915400" cy="4800600"/>
          </a:xfrm>
          <a:prstGeom prst="rect">
            <a:avLst/>
          </a:prstGeom>
          <a:solidFill>
            <a:schemeClr val="bg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Text Placeholder 5"/>
          <p:cNvSpPr>
            <a:spLocks noGrp="1"/>
          </p:cNvSpPr>
          <p:nvPr>
            <p:ph type="body" sz="quarter" idx="11"/>
          </p:nvPr>
        </p:nvSpPr>
        <p:spPr>
          <a:xfrm>
            <a:off x="914400" y="1845462"/>
            <a:ext cx="7416799" cy="3906693"/>
          </a:xfrm>
        </p:spPr>
        <p:txBody>
          <a:bodyPr>
            <a:normAutofit/>
          </a:bodyPr>
          <a:lstStyle>
            <a:lvl1pPr marL="0" indent="0">
              <a:buNone/>
              <a:defRPr sz="4400">
                <a:solidFill>
                  <a:schemeClr val="bg2">
                    <a:lumMod val="50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2" name="Footer Placeholder 4">
            <a:extLst>
              <a:ext uri="{FF2B5EF4-FFF2-40B4-BE49-F238E27FC236}">
                <a16:creationId xmlns:a16="http://schemas.microsoft.com/office/drawing/2014/main" id="{FAC53AF2-4835-6437-6478-C86BC6CDC40A}"/>
              </a:ext>
            </a:extLst>
          </p:cNvPr>
          <p:cNvSpPr>
            <a:spLocks noGrp="1"/>
          </p:cNvSpPr>
          <p:nvPr>
            <p:ph type="ftr" sz="quarter" idx="3"/>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r>
              <a:rPr lang="en-US"/>
              <a:t>Confidential and Proprietary Information</a:t>
            </a:r>
          </a:p>
        </p:txBody>
      </p:sp>
      <p:sp>
        <p:nvSpPr>
          <p:cNvPr id="3" name="Slide Number Placeholder 6">
            <a:extLst>
              <a:ext uri="{FF2B5EF4-FFF2-40B4-BE49-F238E27FC236}">
                <a16:creationId xmlns:a16="http://schemas.microsoft.com/office/drawing/2014/main" id="{FFF83FA1-37F7-3220-8227-A24764CBACA3}"/>
              </a:ext>
            </a:extLst>
          </p:cNvPr>
          <p:cNvSpPr>
            <a:spLocks noGrp="1"/>
          </p:cNvSpPr>
          <p:nvPr>
            <p:ph type="sldNum" sz="quarter" idx="4"/>
          </p:nvPr>
        </p:nvSpPr>
        <p:spPr>
          <a:xfrm>
            <a:off x="9101328" y="6505865"/>
            <a:ext cx="2743200" cy="274320"/>
          </a:xfrm>
          <a:prstGeom prst="rect">
            <a:avLst/>
          </a:prstGeom>
        </p:spPr>
        <p:txBody>
          <a:bodyPr lIns="0" rIns="0" anchor="ctr"/>
          <a:lstStyle>
            <a:lvl1pPr algn="r">
              <a:defRPr sz="1200">
                <a:solidFill>
                  <a:schemeClr val="bg2"/>
                </a:solidFill>
              </a:defRPr>
            </a:lvl1pPr>
          </a:lstStyle>
          <a:p>
            <a:fld id="{CF4637D4-40A7-448E-BD23-F4D8E106FFFA}" type="slidenum">
              <a:rPr lang="en-US" smtClean="0"/>
              <a:pPr/>
              <a:t>‹#›</a:t>
            </a:fld>
            <a:endParaRPr lang="en-US"/>
          </a:p>
        </p:txBody>
      </p:sp>
      <p:sp>
        <p:nvSpPr>
          <p:cNvPr id="4" name="Title 9">
            <a:extLst>
              <a:ext uri="{FF2B5EF4-FFF2-40B4-BE49-F238E27FC236}">
                <a16:creationId xmlns:a16="http://schemas.microsoft.com/office/drawing/2014/main" id="{899DB1DF-B572-51FA-BCF7-6AFF2C4FF737}"/>
              </a:ext>
            </a:extLst>
          </p:cNvPr>
          <p:cNvSpPr>
            <a:spLocks noGrp="1"/>
          </p:cNvSpPr>
          <p:nvPr>
            <p:ph type="title"/>
          </p:nvPr>
        </p:nvSpPr>
        <p:spPr>
          <a:xfrm>
            <a:off x="347472" y="182880"/>
            <a:ext cx="9966109" cy="777240"/>
          </a:xfrm>
          <a:prstGeom prst="rect">
            <a:avLst/>
          </a:prstGeom>
        </p:spPr>
        <p:txBody>
          <a:bodyPr anchor="ctr"/>
          <a:lstStyle>
            <a:lvl1pPr>
              <a:defRPr sz="3600">
                <a:solidFill>
                  <a:schemeClr val="tx1"/>
                </a:solidFill>
                <a:latin typeface="+mj-lt"/>
              </a:defRPr>
            </a:lvl1pPr>
          </a:lstStyle>
          <a:p>
            <a:r>
              <a:rPr lang="en-US"/>
              <a:t>Click to edit Master title style</a:t>
            </a:r>
          </a:p>
        </p:txBody>
      </p:sp>
    </p:spTree>
    <p:extLst>
      <p:ext uri="{BB962C8B-B14F-4D97-AF65-F5344CB8AC3E}">
        <p14:creationId xmlns:p14="http://schemas.microsoft.com/office/powerpoint/2010/main" val="28698284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6" name="Content Placeholder 2"/>
          <p:cNvSpPr>
            <a:spLocks noGrp="1"/>
          </p:cNvSpPr>
          <p:nvPr>
            <p:ph idx="1" hasCustomPrompt="1"/>
          </p:nvPr>
        </p:nvSpPr>
        <p:spPr>
          <a:xfrm>
            <a:off x="345690" y="1424182"/>
            <a:ext cx="11307335" cy="4787049"/>
          </a:xfrm>
        </p:spPr>
        <p:txBody>
          <a:bodyPr/>
          <a:lstStyle>
            <a:lvl1pPr marL="0" indent="0">
              <a:buNone/>
              <a:defRPr baseline="0"/>
            </a:lvl1pPr>
            <a:lvl2pPr marL="914377" indent="-228594">
              <a:defRPr/>
            </a:lvl2pPr>
            <a:lvl3pPr marL="1371566" indent="-228594">
              <a:defRPr/>
            </a:lvl3pPr>
            <a:lvl4pPr marL="1828754" indent="-228594">
              <a:defRPr/>
            </a:lvl4pPr>
            <a:lvl5pPr marL="2285943" indent="-228594">
              <a:defRPr sz="1600"/>
            </a:lvl5pPr>
          </a:lstStyle>
          <a:p>
            <a:pPr lvl="0"/>
            <a:r>
              <a:rPr lang="en-US"/>
              <a:t>Enter a table by selecting it in the middle of the slide</a:t>
            </a:r>
          </a:p>
        </p:txBody>
      </p:sp>
      <p:sp>
        <p:nvSpPr>
          <p:cNvPr id="2" name="Footer Placeholder 4">
            <a:extLst>
              <a:ext uri="{FF2B5EF4-FFF2-40B4-BE49-F238E27FC236}">
                <a16:creationId xmlns:a16="http://schemas.microsoft.com/office/drawing/2014/main" id="{0386C870-EEF6-0057-29A5-982BAD68AA5D}"/>
              </a:ext>
            </a:extLst>
          </p:cNvPr>
          <p:cNvSpPr>
            <a:spLocks noGrp="1"/>
          </p:cNvSpPr>
          <p:nvPr>
            <p:ph type="ftr" sz="quarter" idx="3"/>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r>
              <a:rPr lang="en-US"/>
              <a:t>Confidential and Proprietary Information</a:t>
            </a:r>
          </a:p>
        </p:txBody>
      </p:sp>
      <p:sp>
        <p:nvSpPr>
          <p:cNvPr id="3" name="Slide Number Placeholder 6">
            <a:extLst>
              <a:ext uri="{FF2B5EF4-FFF2-40B4-BE49-F238E27FC236}">
                <a16:creationId xmlns:a16="http://schemas.microsoft.com/office/drawing/2014/main" id="{FBE6B597-E148-FD50-D5E3-77A603830C27}"/>
              </a:ext>
            </a:extLst>
          </p:cNvPr>
          <p:cNvSpPr>
            <a:spLocks noGrp="1"/>
          </p:cNvSpPr>
          <p:nvPr>
            <p:ph type="sldNum" sz="quarter" idx="4"/>
          </p:nvPr>
        </p:nvSpPr>
        <p:spPr>
          <a:xfrm>
            <a:off x="9101328" y="6505865"/>
            <a:ext cx="2743200" cy="274320"/>
          </a:xfrm>
          <a:prstGeom prst="rect">
            <a:avLst/>
          </a:prstGeom>
        </p:spPr>
        <p:txBody>
          <a:bodyPr lIns="0" rIns="0" anchor="ctr"/>
          <a:lstStyle>
            <a:lvl1pPr algn="r">
              <a:defRPr sz="1200">
                <a:solidFill>
                  <a:schemeClr val="bg2"/>
                </a:solidFill>
              </a:defRPr>
            </a:lvl1pPr>
          </a:lstStyle>
          <a:p>
            <a:fld id="{CF4637D4-40A7-448E-BD23-F4D8E106FFFA}" type="slidenum">
              <a:rPr lang="en-US" smtClean="0"/>
              <a:pPr/>
              <a:t>‹#›</a:t>
            </a:fld>
            <a:endParaRPr lang="en-US"/>
          </a:p>
        </p:txBody>
      </p:sp>
      <p:sp>
        <p:nvSpPr>
          <p:cNvPr id="5" name="Title 9">
            <a:extLst>
              <a:ext uri="{FF2B5EF4-FFF2-40B4-BE49-F238E27FC236}">
                <a16:creationId xmlns:a16="http://schemas.microsoft.com/office/drawing/2014/main" id="{6DA56AA3-1A37-7AD0-A1FD-7D3D3F9FEAC9}"/>
              </a:ext>
            </a:extLst>
          </p:cNvPr>
          <p:cNvSpPr>
            <a:spLocks noGrp="1"/>
          </p:cNvSpPr>
          <p:nvPr>
            <p:ph type="title"/>
          </p:nvPr>
        </p:nvSpPr>
        <p:spPr>
          <a:xfrm>
            <a:off x="347472" y="182880"/>
            <a:ext cx="9966109" cy="777240"/>
          </a:xfrm>
          <a:prstGeom prst="rect">
            <a:avLst/>
          </a:prstGeom>
        </p:spPr>
        <p:txBody>
          <a:bodyPr anchor="ctr"/>
          <a:lstStyle>
            <a:lvl1pPr>
              <a:defRPr sz="3600">
                <a:solidFill>
                  <a:schemeClr val="tx1"/>
                </a:solidFill>
                <a:latin typeface="+mj-lt"/>
              </a:defRPr>
            </a:lvl1pPr>
          </a:lstStyle>
          <a:p>
            <a:r>
              <a:rPr lang="en-US"/>
              <a:t>Click to edit Master title style</a:t>
            </a:r>
          </a:p>
        </p:txBody>
      </p:sp>
    </p:spTree>
    <p:extLst>
      <p:ext uri="{BB962C8B-B14F-4D97-AF65-F5344CB8AC3E}">
        <p14:creationId xmlns:p14="http://schemas.microsoft.com/office/powerpoint/2010/main" val="3557580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asic">
    <p:spTree>
      <p:nvGrpSpPr>
        <p:cNvPr id="1" name=""/>
        <p:cNvGrpSpPr/>
        <p:nvPr/>
      </p:nvGrpSpPr>
      <p:grpSpPr>
        <a:xfrm>
          <a:off x="0" y="0"/>
          <a:ext cx="0" cy="0"/>
          <a:chOff x="0" y="0"/>
          <a:chExt cx="0" cy="0"/>
        </a:xfrm>
      </p:grpSpPr>
      <p:pic>
        <p:nvPicPr>
          <p:cNvPr id="3" name="Picture 2" descr="A picture containing outdoor object, honeycomb, light&#10;&#10;Description automatically generated">
            <a:extLst>
              <a:ext uri="{FF2B5EF4-FFF2-40B4-BE49-F238E27FC236}">
                <a16:creationId xmlns:a16="http://schemas.microsoft.com/office/drawing/2014/main" id="{5F476067-8C4D-1822-EC6B-95EF36D6C0E0}"/>
              </a:ext>
            </a:extLst>
          </p:cNvPr>
          <p:cNvPicPr>
            <a:picLocks/>
          </p:cNvPicPr>
          <p:nvPr userDrawn="1"/>
        </p:nvPicPr>
        <p:blipFill rotWithShape="1">
          <a:blip r:embed="rId2">
            <a:extLst>
              <a:ext uri="{28A0092B-C50C-407E-A947-70E740481C1C}">
                <a14:useLocalDpi xmlns:a14="http://schemas.microsoft.com/office/drawing/2010/main" val="0"/>
              </a:ext>
            </a:extLst>
          </a:blip>
          <a:srcRect b="81729"/>
          <a:stretch/>
        </p:blipFill>
        <p:spPr>
          <a:xfrm>
            <a:off x="0" y="-1"/>
            <a:ext cx="12192000" cy="1143000"/>
          </a:xfrm>
          <a:prstGeom prst="rect">
            <a:avLst/>
          </a:prstGeom>
        </p:spPr>
      </p:pic>
      <p:sp>
        <p:nvSpPr>
          <p:cNvPr id="2" name="Footer Placeholder 4">
            <a:extLst>
              <a:ext uri="{FF2B5EF4-FFF2-40B4-BE49-F238E27FC236}">
                <a16:creationId xmlns:a16="http://schemas.microsoft.com/office/drawing/2014/main" id="{83044CD1-B7BE-285F-1347-13F2EA139320}"/>
              </a:ext>
            </a:extLst>
          </p:cNvPr>
          <p:cNvSpPr>
            <a:spLocks noGrp="1"/>
          </p:cNvSpPr>
          <p:nvPr>
            <p:ph type="ftr" sz="quarter" idx="10"/>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r>
              <a:rPr lang="en-US"/>
              <a:t>Confidential and Proprietary Information</a:t>
            </a:r>
          </a:p>
        </p:txBody>
      </p:sp>
      <p:sp>
        <p:nvSpPr>
          <p:cNvPr id="8" name="Slide Number Placeholder 6">
            <a:extLst>
              <a:ext uri="{FF2B5EF4-FFF2-40B4-BE49-F238E27FC236}">
                <a16:creationId xmlns:a16="http://schemas.microsoft.com/office/drawing/2014/main" id="{85DDE2ED-02C9-2FA5-4FE5-6A8FDD14143E}"/>
              </a:ext>
            </a:extLst>
          </p:cNvPr>
          <p:cNvSpPr>
            <a:spLocks noGrp="1"/>
          </p:cNvSpPr>
          <p:nvPr>
            <p:ph type="sldNum" sz="quarter" idx="11"/>
          </p:nvPr>
        </p:nvSpPr>
        <p:spPr>
          <a:xfrm>
            <a:off x="9101328" y="6505865"/>
            <a:ext cx="2743200" cy="274320"/>
          </a:xfrm>
          <a:prstGeom prst="rect">
            <a:avLst/>
          </a:prstGeom>
        </p:spPr>
        <p:txBody>
          <a:bodyPr lIns="0" rIns="0" anchor="ctr"/>
          <a:lstStyle>
            <a:lvl1pPr algn="r">
              <a:defRPr sz="1200">
                <a:solidFill>
                  <a:schemeClr val="bg2"/>
                </a:solidFill>
              </a:defRPr>
            </a:lvl1pPr>
          </a:lstStyle>
          <a:p>
            <a:fld id="{CF4637D4-40A7-448E-BD23-F4D8E106FFFA}" type="slidenum">
              <a:rPr lang="en-US" smtClean="0"/>
              <a:pPr/>
              <a:t>‹#›</a:t>
            </a:fld>
            <a:endParaRPr lang="en-US"/>
          </a:p>
        </p:txBody>
      </p:sp>
      <p:sp>
        <p:nvSpPr>
          <p:cNvPr id="4" name="Title 9">
            <a:extLst>
              <a:ext uri="{FF2B5EF4-FFF2-40B4-BE49-F238E27FC236}">
                <a16:creationId xmlns:a16="http://schemas.microsoft.com/office/drawing/2014/main" id="{A2A2C647-3395-AA63-293A-CAC2AC71418A}"/>
              </a:ext>
            </a:extLst>
          </p:cNvPr>
          <p:cNvSpPr>
            <a:spLocks noGrp="1"/>
          </p:cNvSpPr>
          <p:nvPr>
            <p:ph type="title"/>
          </p:nvPr>
        </p:nvSpPr>
        <p:spPr>
          <a:xfrm>
            <a:off x="347472" y="182880"/>
            <a:ext cx="9966109" cy="777240"/>
          </a:xfrm>
          <a:prstGeom prst="rect">
            <a:avLst/>
          </a:prstGeom>
        </p:spPr>
        <p:txBody>
          <a:bodyPr anchor="ctr"/>
          <a:lstStyle>
            <a:lvl1pPr>
              <a:defRPr sz="3600">
                <a:solidFill>
                  <a:schemeClr val="bg1"/>
                </a:solidFill>
                <a:latin typeface="+mj-lt"/>
              </a:defRPr>
            </a:lvl1pPr>
          </a:lstStyle>
          <a:p>
            <a:r>
              <a:rPr lang="en-US"/>
              <a:t>Click to edit Master title style</a:t>
            </a:r>
          </a:p>
        </p:txBody>
      </p:sp>
      <p:sp>
        <p:nvSpPr>
          <p:cNvPr id="5" name="Content Placeholder 2">
            <a:extLst>
              <a:ext uri="{FF2B5EF4-FFF2-40B4-BE49-F238E27FC236}">
                <a16:creationId xmlns:a16="http://schemas.microsoft.com/office/drawing/2014/main" id="{1D855A0F-1D8A-B15B-10E1-3F93A1AB2442}"/>
              </a:ext>
            </a:extLst>
          </p:cNvPr>
          <p:cNvSpPr>
            <a:spLocks noGrp="1"/>
          </p:cNvSpPr>
          <p:nvPr>
            <p:ph idx="1"/>
          </p:nvPr>
        </p:nvSpPr>
        <p:spPr>
          <a:xfrm>
            <a:off x="345690" y="1424182"/>
            <a:ext cx="11307335" cy="4787049"/>
          </a:xfrm>
        </p:spPr>
        <p:txBody>
          <a:bodyPr/>
          <a:lstStyle>
            <a:lvl1pPr marL="233363" indent="-233363">
              <a:defRPr>
                <a:solidFill>
                  <a:schemeClr val="bg2">
                    <a:lumMod val="10000"/>
                  </a:schemeClr>
                </a:solidFill>
              </a:defRPr>
            </a:lvl1pPr>
            <a:lvl2pPr marL="690563" indent="-227013">
              <a:defRPr>
                <a:solidFill>
                  <a:schemeClr val="bg2">
                    <a:lumMod val="10000"/>
                  </a:schemeClr>
                </a:solidFill>
              </a:defRPr>
            </a:lvl2pPr>
            <a:lvl3pPr marL="1147763" indent="-227013">
              <a:defRPr>
                <a:solidFill>
                  <a:schemeClr val="bg2">
                    <a:lumMod val="10000"/>
                  </a:schemeClr>
                </a:solidFill>
              </a:defRPr>
            </a:lvl3pPr>
            <a:lvl4pPr marL="1541463" indent="-227013">
              <a:defRPr>
                <a:solidFill>
                  <a:schemeClr val="bg2">
                    <a:lumMod val="10000"/>
                  </a:schemeClr>
                </a:solidFill>
              </a:defRPr>
            </a:lvl4pPr>
            <a:lvl5pPr marL="2062163" indent="-227013">
              <a:defRPr sz="1600">
                <a:solidFill>
                  <a:schemeClr val="bg2">
                    <a:lumMod val="1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a:extLst>
              <a:ext uri="{FF2B5EF4-FFF2-40B4-BE49-F238E27FC236}">
                <a16:creationId xmlns:a16="http://schemas.microsoft.com/office/drawing/2014/main" id="{51B6F9AD-D82C-FFCE-6A9C-091053051EE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1592" y="457200"/>
            <a:ext cx="1391944" cy="338328"/>
          </a:xfrm>
          <a:prstGeom prst="rect">
            <a:avLst/>
          </a:prstGeom>
        </p:spPr>
      </p:pic>
    </p:spTree>
    <p:extLst>
      <p:ext uri="{BB962C8B-B14F-4D97-AF65-F5344CB8AC3E}">
        <p14:creationId xmlns:p14="http://schemas.microsoft.com/office/powerpoint/2010/main" val="30408486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422033A0-D095-BB28-7A63-EF8635BB3D85}"/>
              </a:ext>
            </a:extLst>
          </p:cNvPr>
          <p:cNvSpPr>
            <a:spLocks noGrp="1"/>
          </p:cNvSpPr>
          <p:nvPr>
            <p:ph type="ftr" sz="quarter" idx="3"/>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EDEDED"/>
                </a:solidFill>
                <a:effectLst/>
                <a:uLnTx/>
                <a:uFillTx/>
                <a:latin typeface="Calibri" panose="020F0502020204030204"/>
                <a:ea typeface="+mn-ea"/>
                <a:cs typeface="Arial" panose="020B0604020202020204" pitchFamily="34" charset="0"/>
              </a:rPr>
              <a:t>Confidential and Proprietary Information</a:t>
            </a:r>
          </a:p>
        </p:txBody>
      </p:sp>
      <p:sp>
        <p:nvSpPr>
          <p:cNvPr id="3" name="Slide Number Placeholder 6">
            <a:extLst>
              <a:ext uri="{FF2B5EF4-FFF2-40B4-BE49-F238E27FC236}">
                <a16:creationId xmlns:a16="http://schemas.microsoft.com/office/drawing/2014/main" id="{97F4D52A-E132-6623-0A2C-B43FB7D5E908}"/>
              </a:ext>
            </a:extLst>
          </p:cNvPr>
          <p:cNvSpPr>
            <a:spLocks noGrp="1"/>
          </p:cNvSpPr>
          <p:nvPr>
            <p:ph type="sldNum" sz="quarter" idx="4"/>
          </p:nvPr>
        </p:nvSpPr>
        <p:spPr>
          <a:xfrm>
            <a:off x="9101328" y="6505865"/>
            <a:ext cx="2743200" cy="274320"/>
          </a:xfrm>
          <a:prstGeom prst="rect">
            <a:avLst/>
          </a:prstGeom>
        </p:spPr>
        <p:txBody>
          <a:bodyPr lIns="0" rIns="0" anchor="ctr"/>
          <a:lstStyle>
            <a:lvl1pPr algn="r">
              <a:defRPr sz="1200">
                <a:solidFill>
                  <a:schemeClr val="bg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F4637D4-40A7-448E-BD23-F4D8E106FFFA}" type="slidenum">
              <a:rPr kumimoji="0" lang="en-US" sz="1200" b="0" i="0" u="none" strike="noStrike" kern="1200" cap="none" spc="0" normalizeH="0" baseline="0" noProof="0" smtClean="0">
                <a:ln>
                  <a:noFill/>
                </a:ln>
                <a:solidFill>
                  <a:srgbClr val="EDEDED"/>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EDEDED"/>
              </a:solidFill>
              <a:effectLst/>
              <a:uLnTx/>
              <a:uFillTx/>
              <a:latin typeface="Calibri" panose="020F0502020204030204"/>
              <a:ea typeface="+mn-ea"/>
              <a:cs typeface="+mn-cs"/>
            </a:endParaRPr>
          </a:p>
        </p:txBody>
      </p:sp>
      <p:sp>
        <p:nvSpPr>
          <p:cNvPr id="4" name="Title 9">
            <a:extLst>
              <a:ext uri="{FF2B5EF4-FFF2-40B4-BE49-F238E27FC236}">
                <a16:creationId xmlns:a16="http://schemas.microsoft.com/office/drawing/2014/main" id="{0209D0F9-0CC4-6113-9CD4-F27CCB0A5290}"/>
              </a:ext>
            </a:extLst>
          </p:cNvPr>
          <p:cNvSpPr>
            <a:spLocks noGrp="1"/>
          </p:cNvSpPr>
          <p:nvPr>
            <p:ph type="title"/>
          </p:nvPr>
        </p:nvSpPr>
        <p:spPr>
          <a:xfrm>
            <a:off x="347472" y="182880"/>
            <a:ext cx="9966109" cy="777240"/>
          </a:xfrm>
          <a:prstGeom prst="rect">
            <a:avLst/>
          </a:prstGeom>
        </p:spPr>
        <p:txBody>
          <a:bodyPr anchor="ctr"/>
          <a:lstStyle>
            <a:lvl1pPr>
              <a:defRPr sz="3600">
                <a:solidFill>
                  <a:schemeClr val="tx1"/>
                </a:solidFill>
                <a:latin typeface="+mj-lt"/>
              </a:defRPr>
            </a:lvl1pPr>
          </a:lstStyle>
          <a:p>
            <a:r>
              <a:rPr lang="en-US"/>
              <a:t>Click to edit Master title style</a:t>
            </a:r>
          </a:p>
        </p:txBody>
      </p:sp>
    </p:spTree>
    <p:extLst>
      <p:ext uri="{BB962C8B-B14F-4D97-AF65-F5344CB8AC3E}">
        <p14:creationId xmlns:p14="http://schemas.microsoft.com/office/powerpoint/2010/main" val="28792300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345690" y="1206068"/>
            <a:ext cx="11307335" cy="4787049"/>
          </a:xfrm>
        </p:spPr>
        <p:txBody>
          <a:bodyPr/>
          <a:lstStyle>
            <a:lvl1pPr marL="233363" indent="-233363">
              <a:defRPr>
                <a:solidFill>
                  <a:schemeClr val="bg2">
                    <a:lumMod val="10000"/>
                  </a:schemeClr>
                </a:solidFill>
              </a:defRPr>
            </a:lvl1pPr>
            <a:lvl2pPr marL="690563" indent="-227013">
              <a:defRPr>
                <a:solidFill>
                  <a:schemeClr val="bg2">
                    <a:lumMod val="10000"/>
                  </a:schemeClr>
                </a:solidFill>
              </a:defRPr>
            </a:lvl2pPr>
            <a:lvl3pPr marL="1147763" indent="-227013">
              <a:defRPr>
                <a:solidFill>
                  <a:schemeClr val="bg2">
                    <a:lumMod val="10000"/>
                  </a:schemeClr>
                </a:solidFill>
              </a:defRPr>
            </a:lvl3pPr>
            <a:lvl4pPr marL="1541463" indent="-227013">
              <a:defRPr>
                <a:solidFill>
                  <a:schemeClr val="bg2">
                    <a:lumMod val="10000"/>
                  </a:schemeClr>
                </a:solidFill>
              </a:defRPr>
            </a:lvl4pPr>
            <a:lvl5pPr marL="2062163" indent="-227013">
              <a:defRPr sz="1600">
                <a:solidFill>
                  <a:schemeClr val="bg2">
                    <a:lumMod val="1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2C5727C4-7597-F0A1-4B77-CAC1B8BE1CF1}"/>
              </a:ext>
            </a:extLst>
          </p:cNvPr>
          <p:cNvSpPr>
            <a:spLocks noGrp="1"/>
          </p:cNvSpPr>
          <p:nvPr>
            <p:ph type="ftr" sz="quarter" idx="3"/>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EDEDED"/>
                </a:solidFill>
                <a:effectLst/>
                <a:uLnTx/>
                <a:uFillTx/>
                <a:latin typeface="Calibri" panose="020F0502020204030204"/>
                <a:ea typeface="+mn-ea"/>
                <a:cs typeface="Arial" panose="020B0604020202020204" pitchFamily="34" charset="0"/>
              </a:rPr>
              <a:t>Confidential and Proprietary Information</a:t>
            </a:r>
          </a:p>
        </p:txBody>
      </p:sp>
      <p:sp>
        <p:nvSpPr>
          <p:cNvPr id="3" name="Slide Number Placeholder 6">
            <a:extLst>
              <a:ext uri="{FF2B5EF4-FFF2-40B4-BE49-F238E27FC236}">
                <a16:creationId xmlns:a16="http://schemas.microsoft.com/office/drawing/2014/main" id="{5FC5BFC8-0942-C8F9-30E3-A4A64CDD3EAE}"/>
              </a:ext>
            </a:extLst>
          </p:cNvPr>
          <p:cNvSpPr>
            <a:spLocks noGrp="1"/>
          </p:cNvSpPr>
          <p:nvPr>
            <p:ph type="sldNum" sz="quarter" idx="4"/>
          </p:nvPr>
        </p:nvSpPr>
        <p:spPr>
          <a:xfrm>
            <a:off x="9101328" y="6505865"/>
            <a:ext cx="2743200" cy="274320"/>
          </a:xfrm>
          <a:prstGeom prst="rect">
            <a:avLst/>
          </a:prstGeom>
        </p:spPr>
        <p:txBody>
          <a:bodyPr lIns="0" rIns="0" anchor="ctr"/>
          <a:lstStyle>
            <a:lvl1pPr algn="r">
              <a:defRPr sz="1200">
                <a:solidFill>
                  <a:schemeClr val="bg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F4637D4-40A7-448E-BD23-F4D8E106FFFA}" type="slidenum">
              <a:rPr kumimoji="0" lang="en-US" sz="1200" b="0" i="0" u="none" strike="noStrike" kern="1200" cap="none" spc="0" normalizeH="0" baseline="0" noProof="0" smtClean="0">
                <a:ln>
                  <a:noFill/>
                </a:ln>
                <a:solidFill>
                  <a:srgbClr val="EDEDED"/>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EDEDED"/>
              </a:solidFill>
              <a:effectLst/>
              <a:uLnTx/>
              <a:uFillTx/>
              <a:latin typeface="Calibri" panose="020F0502020204030204"/>
              <a:ea typeface="+mn-ea"/>
              <a:cs typeface="+mn-cs"/>
            </a:endParaRPr>
          </a:p>
        </p:txBody>
      </p:sp>
      <p:sp>
        <p:nvSpPr>
          <p:cNvPr id="10" name="Title 9">
            <a:extLst>
              <a:ext uri="{FF2B5EF4-FFF2-40B4-BE49-F238E27FC236}">
                <a16:creationId xmlns:a16="http://schemas.microsoft.com/office/drawing/2014/main" id="{CC1CAEBC-DF2A-2EA0-1E5C-9266854795AA}"/>
              </a:ext>
            </a:extLst>
          </p:cNvPr>
          <p:cNvSpPr>
            <a:spLocks noGrp="1"/>
          </p:cNvSpPr>
          <p:nvPr>
            <p:ph type="title"/>
          </p:nvPr>
        </p:nvSpPr>
        <p:spPr>
          <a:xfrm>
            <a:off x="347472" y="182880"/>
            <a:ext cx="9966109" cy="777240"/>
          </a:xfrm>
          <a:prstGeom prst="rect">
            <a:avLst/>
          </a:prstGeom>
        </p:spPr>
        <p:txBody>
          <a:bodyPr anchor="ctr"/>
          <a:lstStyle>
            <a:lvl1pPr>
              <a:defRPr sz="3600">
                <a:solidFill>
                  <a:schemeClr val="tx1"/>
                </a:solidFill>
                <a:latin typeface="+mj-lt"/>
              </a:defRPr>
            </a:lvl1pPr>
          </a:lstStyle>
          <a:p>
            <a:r>
              <a:rPr lang="en-US"/>
              <a:t>Click to edit Master title style</a:t>
            </a:r>
          </a:p>
        </p:txBody>
      </p:sp>
    </p:spTree>
    <p:extLst>
      <p:ext uri="{BB962C8B-B14F-4D97-AF65-F5344CB8AC3E}">
        <p14:creationId xmlns:p14="http://schemas.microsoft.com/office/powerpoint/2010/main" val="33629410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9F4A13D-9D43-3D74-94D5-0B3C700FA2CC}"/>
              </a:ext>
            </a:extLst>
          </p:cNvPr>
          <p:cNvSpPr>
            <a:spLocks noGrp="1"/>
          </p:cNvSpPr>
          <p:nvPr>
            <p:ph type="ftr" sz="quarter" idx="3"/>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EDEDED"/>
                </a:solidFill>
                <a:effectLst/>
                <a:uLnTx/>
                <a:uFillTx/>
                <a:latin typeface="Calibri" panose="020F0502020204030204"/>
                <a:ea typeface="+mn-ea"/>
                <a:cs typeface="Arial" panose="020B0604020202020204" pitchFamily="34" charset="0"/>
              </a:rPr>
              <a:t>Confidential and Proprietary Information</a:t>
            </a:r>
          </a:p>
        </p:txBody>
      </p:sp>
      <p:sp>
        <p:nvSpPr>
          <p:cNvPr id="3" name="Slide Number Placeholder 6">
            <a:extLst>
              <a:ext uri="{FF2B5EF4-FFF2-40B4-BE49-F238E27FC236}">
                <a16:creationId xmlns:a16="http://schemas.microsoft.com/office/drawing/2014/main" id="{3042486D-63CE-F892-47E6-F875F061B2A4}"/>
              </a:ext>
            </a:extLst>
          </p:cNvPr>
          <p:cNvSpPr>
            <a:spLocks noGrp="1"/>
          </p:cNvSpPr>
          <p:nvPr>
            <p:ph type="sldNum" sz="quarter" idx="4"/>
          </p:nvPr>
        </p:nvSpPr>
        <p:spPr>
          <a:xfrm>
            <a:off x="9101328" y="6505865"/>
            <a:ext cx="2743200" cy="274320"/>
          </a:xfrm>
          <a:prstGeom prst="rect">
            <a:avLst/>
          </a:prstGeom>
        </p:spPr>
        <p:txBody>
          <a:bodyPr lIns="0" rIns="0" anchor="ctr"/>
          <a:lstStyle>
            <a:lvl1pPr algn="r">
              <a:defRPr sz="1200">
                <a:solidFill>
                  <a:schemeClr val="bg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F4637D4-40A7-448E-BD23-F4D8E106FFFA}" type="slidenum">
              <a:rPr kumimoji="0" lang="en-US" sz="1200" b="0" i="0" u="none" strike="noStrike" kern="1200" cap="none" spc="0" normalizeH="0" baseline="0" noProof="0" smtClean="0">
                <a:ln>
                  <a:noFill/>
                </a:ln>
                <a:solidFill>
                  <a:srgbClr val="EDEDED"/>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EDEDED"/>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47FF0846-2901-1FE0-7632-29746139630D}"/>
              </a:ext>
            </a:extLst>
          </p:cNvPr>
          <p:cNvSpPr/>
          <p:nvPr userDrawn="1"/>
        </p:nvSpPr>
        <p:spPr>
          <a:xfrm>
            <a:off x="0" y="0"/>
            <a:ext cx="12192000" cy="1307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328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asic">
    <p:spTree>
      <p:nvGrpSpPr>
        <p:cNvPr id="1" name=""/>
        <p:cNvGrpSpPr/>
        <p:nvPr/>
      </p:nvGrpSpPr>
      <p:grpSpPr>
        <a:xfrm>
          <a:off x="0" y="0"/>
          <a:ext cx="0" cy="0"/>
          <a:chOff x="0" y="0"/>
          <a:chExt cx="0" cy="0"/>
        </a:xfrm>
      </p:grpSpPr>
      <p:pic>
        <p:nvPicPr>
          <p:cNvPr id="3" name="Picture 2" descr="A picture containing outdoor object, honeycomb, light&#10;&#10;Description automatically generated">
            <a:extLst>
              <a:ext uri="{FF2B5EF4-FFF2-40B4-BE49-F238E27FC236}">
                <a16:creationId xmlns:a16="http://schemas.microsoft.com/office/drawing/2014/main" id="{5F476067-8C4D-1822-EC6B-95EF36D6C0E0}"/>
              </a:ext>
            </a:extLst>
          </p:cNvPr>
          <p:cNvPicPr>
            <a:picLocks/>
          </p:cNvPicPr>
          <p:nvPr userDrawn="1"/>
        </p:nvPicPr>
        <p:blipFill rotWithShape="1">
          <a:blip r:embed="rId2">
            <a:extLst>
              <a:ext uri="{28A0092B-C50C-407E-A947-70E740481C1C}">
                <a14:useLocalDpi xmlns:a14="http://schemas.microsoft.com/office/drawing/2010/main" val="0"/>
              </a:ext>
            </a:extLst>
          </a:blip>
          <a:srcRect b="81729"/>
          <a:stretch/>
        </p:blipFill>
        <p:spPr>
          <a:xfrm>
            <a:off x="0" y="-1"/>
            <a:ext cx="12192000" cy="1143000"/>
          </a:xfrm>
          <a:prstGeom prst="rect">
            <a:avLst/>
          </a:prstGeom>
        </p:spPr>
      </p:pic>
      <p:sp>
        <p:nvSpPr>
          <p:cNvPr id="2" name="Footer Placeholder 4">
            <a:extLst>
              <a:ext uri="{FF2B5EF4-FFF2-40B4-BE49-F238E27FC236}">
                <a16:creationId xmlns:a16="http://schemas.microsoft.com/office/drawing/2014/main" id="{83044CD1-B7BE-285F-1347-13F2EA139320}"/>
              </a:ext>
            </a:extLst>
          </p:cNvPr>
          <p:cNvSpPr>
            <a:spLocks noGrp="1"/>
          </p:cNvSpPr>
          <p:nvPr>
            <p:ph type="ftr" sz="quarter" idx="10"/>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EDEDED"/>
                </a:solidFill>
                <a:effectLst/>
                <a:uLnTx/>
                <a:uFillTx/>
                <a:latin typeface="Calibri" panose="020F0502020204030204"/>
                <a:ea typeface="+mn-ea"/>
                <a:cs typeface="Arial" panose="020B0604020202020204" pitchFamily="34" charset="0"/>
              </a:rPr>
              <a:t>Confidential and Proprietary Information</a:t>
            </a:r>
          </a:p>
        </p:txBody>
      </p:sp>
      <p:sp>
        <p:nvSpPr>
          <p:cNvPr id="8" name="Slide Number Placeholder 6">
            <a:extLst>
              <a:ext uri="{FF2B5EF4-FFF2-40B4-BE49-F238E27FC236}">
                <a16:creationId xmlns:a16="http://schemas.microsoft.com/office/drawing/2014/main" id="{85DDE2ED-02C9-2FA5-4FE5-6A8FDD14143E}"/>
              </a:ext>
            </a:extLst>
          </p:cNvPr>
          <p:cNvSpPr>
            <a:spLocks noGrp="1"/>
          </p:cNvSpPr>
          <p:nvPr>
            <p:ph type="sldNum" sz="quarter" idx="11"/>
          </p:nvPr>
        </p:nvSpPr>
        <p:spPr>
          <a:xfrm>
            <a:off x="9101328" y="6505865"/>
            <a:ext cx="2743200" cy="274320"/>
          </a:xfrm>
          <a:prstGeom prst="rect">
            <a:avLst/>
          </a:prstGeom>
        </p:spPr>
        <p:txBody>
          <a:bodyPr lIns="0" rIns="0" anchor="ctr"/>
          <a:lstStyle>
            <a:lvl1pPr algn="r">
              <a:defRPr sz="1200">
                <a:solidFill>
                  <a:schemeClr val="bg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F4637D4-40A7-448E-BD23-F4D8E106FFFA}" type="slidenum">
              <a:rPr kumimoji="0" lang="en-US" sz="1200" b="0" i="0" u="none" strike="noStrike" kern="1200" cap="none" spc="0" normalizeH="0" baseline="0" noProof="0" smtClean="0">
                <a:ln>
                  <a:noFill/>
                </a:ln>
                <a:solidFill>
                  <a:srgbClr val="EDEDED"/>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EDEDED"/>
              </a:solidFill>
              <a:effectLst/>
              <a:uLnTx/>
              <a:uFillTx/>
              <a:latin typeface="Calibri" panose="020F0502020204030204"/>
              <a:ea typeface="+mn-ea"/>
              <a:cs typeface="+mn-cs"/>
            </a:endParaRPr>
          </a:p>
        </p:txBody>
      </p:sp>
      <p:sp>
        <p:nvSpPr>
          <p:cNvPr id="4" name="Title 9">
            <a:extLst>
              <a:ext uri="{FF2B5EF4-FFF2-40B4-BE49-F238E27FC236}">
                <a16:creationId xmlns:a16="http://schemas.microsoft.com/office/drawing/2014/main" id="{A2A2C647-3395-AA63-293A-CAC2AC71418A}"/>
              </a:ext>
            </a:extLst>
          </p:cNvPr>
          <p:cNvSpPr>
            <a:spLocks noGrp="1"/>
          </p:cNvSpPr>
          <p:nvPr>
            <p:ph type="title"/>
          </p:nvPr>
        </p:nvSpPr>
        <p:spPr>
          <a:xfrm>
            <a:off x="347472" y="182880"/>
            <a:ext cx="9966109" cy="777240"/>
          </a:xfrm>
          <a:prstGeom prst="rect">
            <a:avLst/>
          </a:prstGeom>
        </p:spPr>
        <p:txBody>
          <a:bodyPr anchor="ctr"/>
          <a:lstStyle>
            <a:lvl1pPr>
              <a:defRPr sz="3600">
                <a:solidFill>
                  <a:schemeClr val="bg1"/>
                </a:solidFill>
                <a:latin typeface="+mj-lt"/>
              </a:defRPr>
            </a:lvl1pPr>
          </a:lstStyle>
          <a:p>
            <a:r>
              <a:rPr lang="en-US"/>
              <a:t>Click to edit Master title style</a:t>
            </a:r>
          </a:p>
        </p:txBody>
      </p:sp>
      <p:sp>
        <p:nvSpPr>
          <p:cNvPr id="5" name="Content Placeholder 2">
            <a:extLst>
              <a:ext uri="{FF2B5EF4-FFF2-40B4-BE49-F238E27FC236}">
                <a16:creationId xmlns:a16="http://schemas.microsoft.com/office/drawing/2014/main" id="{1D855A0F-1D8A-B15B-10E1-3F93A1AB2442}"/>
              </a:ext>
            </a:extLst>
          </p:cNvPr>
          <p:cNvSpPr>
            <a:spLocks noGrp="1"/>
          </p:cNvSpPr>
          <p:nvPr>
            <p:ph idx="1"/>
          </p:nvPr>
        </p:nvSpPr>
        <p:spPr>
          <a:xfrm>
            <a:off x="345690" y="1424182"/>
            <a:ext cx="11307335" cy="4787049"/>
          </a:xfrm>
        </p:spPr>
        <p:txBody>
          <a:bodyPr/>
          <a:lstStyle>
            <a:lvl1pPr marL="233363" indent="-233363">
              <a:defRPr>
                <a:solidFill>
                  <a:schemeClr val="bg2">
                    <a:lumMod val="10000"/>
                  </a:schemeClr>
                </a:solidFill>
              </a:defRPr>
            </a:lvl1pPr>
            <a:lvl2pPr marL="690563" indent="-227013">
              <a:defRPr>
                <a:solidFill>
                  <a:schemeClr val="bg2">
                    <a:lumMod val="10000"/>
                  </a:schemeClr>
                </a:solidFill>
              </a:defRPr>
            </a:lvl2pPr>
            <a:lvl3pPr marL="1147763" indent="-227013">
              <a:defRPr>
                <a:solidFill>
                  <a:schemeClr val="bg2">
                    <a:lumMod val="10000"/>
                  </a:schemeClr>
                </a:solidFill>
              </a:defRPr>
            </a:lvl3pPr>
            <a:lvl4pPr marL="1541463" indent="-227013">
              <a:defRPr>
                <a:solidFill>
                  <a:schemeClr val="bg2">
                    <a:lumMod val="10000"/>
                  </a:schemeClr>
                </a:solidFill>
              </a:defRPr>
            </a:lvl4pPr>
            <a:lvl5pPr marL="2062163" indent="-227013">
              <a:defRPr sz="1600">
                <a:solidFill>
                  <a:schemeClr val="bg2">
                    <a:lumMod val="1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a:extLst>
              <a:ext uri="{FF2B5EF4-FFF2-40B4-BE49-F238E27FC236}">
                <a16:creationId xmlns:a16="http://schemas.microsoft.com/office/drawing/2014/main" id="{51B6F9AD-D82C-FFCE-6A9C-091053051EE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1592" y="457200"/>
            <a:ext cx="1391944" cy="338328"/>
          </a:xfrm>
          <a:prstGeom prst="rect">
            <a:avLst/>
          </a:prstGeom>
        </p:spPr>
      </p:pic>
    </p:spTree>
    <p:extLst>
      <p:ext uri="{BB962C8B-B14F-4D97-AF65-F5344CB8AC3E}">
        <p14:creationId xmlns:p14="http://schemas.microsoft.com/office/powerpoint/2010/main" val="1177007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86FC8-D234-1D10-DA8B-10DDBCBD1B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F70B0C-6361-083C-59A0-DC06788BBD1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F63CDD-41E5-187E-8042-73D8C9636638}"/>
              </a:ext>
            </a:extLst>
          </p:cNvPr>
          <p:cNvSpPr>
            <a:spLocks noGrp="1"/>
          </p:cNvSpPr>
          <p:nvPr>
            <p:ph type="dt" sz="half" idx="10"/>
          </p:nvPr>
        </p:nvSpPr>
        <p:spPr/>
        <p:txBody>
          <a:bodyPr/>
          <a:lstStyle/>
          <a:p>
            <a:fld id="{8FE66FA2-6347-49B6-89FC-D678970FD281}" type="datetimeFigureOut">
              <a:rPr lang="en-US" smtClean="0"/>
              <a:t>6/7/25</a:t>
            </a:fld>
            <a:endParaRPr lang="en-US"/>
          </a:p>
        </p:txBody>
      </p:sp>
      <p:sp>
        <p:nvSpPr>
          <p:cNvPr id="5" name="Footer Placeholder 4">
            <a:extLst>
              <a:ext uri="{FF2B5EF4-FFF2-40B4-BE49-F238E27FC236}">
                <a16:creationId xmlns:a16="http://schemas.microsoft.com/office/drawing/2014/main" id="{1C945FB5-BE4E-28EC-9CAC-55AE66E789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B17A40-5CA0-67A0-CB49-F43B5CE47CE0}"/>
              </a:ext>
            </a:extLst>
          </p:cNvPr>
          <p:cNvSpPr>
            <a:spLocks noGrp="1"/>
          </p:cNvSpPr>
          <p:nvPr>
            <p:ph type="sldNum" sz="quarter" idx="12"/>
          </p:nvPr>
        </p:nvSpPr>
        <p:spPr/>
        <p:txBody>
          <a:bodyPr/>
          <a:lstStyle/>
          <a:p>
            <a:fld id="{A5675D86-82BA-4CF6-B525-AA253EC6F8FA}" type="slidenum">
              <a:rPr lang="en-US" smtClean="0"/>
              <a:t>‹#›</a:t>
            </a:fld>
            <a:endParaRPr lang="en-US"/>
          </a:p>
        </p:txBody>
      </p:sp>
    </p:spTree>
    <p:extLst>
      <p:ext uri="{BB962C8B-B14F-4D97-AF65-F5344CB8AC3E}">
        <p14:creationId xmlns:p14="http://schemas.microsoft.com/office/powerpoint/2010/main" val="42364654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C1B772-D102-6414-0C3E-884A2686E91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6666"/>
          <a:stretch/>
        </p:blipFill>
        <p:spPr>
          <a:xfrm>
            <a:off x="0" y="1"/>
            <a:ext cx="12192000" cy="6400799"/>
          </a:xfrm>
          <a:prstGeom prst="rect">
            <a:avLst/>
          </a:prstGeom>
        </p:spPr>
      </p:pic>
      <p:sp>
        <p:nvSpPr>
          <p:cNvPr id="20" name="Title 1"/>
          <p:cNvSpPr>
            <a:spLocks noGrp="1"/>
          </p:cNvSpPr>
          <p:nvPr>
            <p:ph type="ctrTitle"/>
          </p:nvPr>
        </p:nvSpPr>
        <p:spPr>
          <a:xfrm>
            <a:off x="1371600" y="2505456"/>
            <a:ext cx="9250680" cy="822960"/>
          </a:xfrm>
          <a:prstGeom prst="rect">
            <a:avLst/>
          </a:prstGeom>
        </p:spPr>
        <p:txBody>
          <a:bodyPr lIns="0" tIns="0" rIns="0" bIns="0" anchor="t" anchorCtr="0">
            <a:noAutofit/>
          </a:bodyPr>
          <a:lstStyle>
            <a:lvl1pPr algn="l">
              <a:lnSpc>
                <a:spcPct val="80000"/>
              </a:lnSpc>
              <a:defRPr sz="8000">
                <a:solidFill>
                  <a:schemeClr val="bg2"/>
                </a:solidFill>
                <a:latin typeface="+mn-lt"/>
              </a:defRPr>
            </a:lvl1pPr>
          </a:lstStyle>
          <a:p>
            <a:r>
              <a:rPr lang="en-US"/>
              <a:t>Click to edit Master title style</a:t>
            </a:r>
          </a:p>
        </p:txBody>
      </p:sp>
      <p:sp>
        <p:nvSpPr>
          <p:cNvPr id="21" name="Subtitle 2"/>
          <p:cNvSpPr>
            <a:spLocks noGrp="1"/>
          </p:cNvSpPr>
          <p:nvPr>
            <p:ph type="subTitle" idx="1" hasCustomPrompt="1"/>
          </p:nvPr>
        </p:nvSpPr>
        <p:spPr>
          <a:xfrm>
            <a:off x="1371600" y="3352557"/>
            <a:ext cx="9130364" cy="457200"/>
          </a:xfrm>
        </p:spPr>
        <p:txBody>
          <a:bodyPr lIns="45720" tIns="45720" rIns="91440" bIns="45720" anchor="ctr">
            <a:noAutofit/>
          </a:bodyPr>
          <a:lstStyle>
            <a:lvl1pPr marL="0" indent="0" algn="l">
              <a:buNone/>
              <a:defRPr sz="2800" b="1">
                <a:solidFill>
                  <a:schemeClr val="tx2">
                    <a:lumMod val="40000"/>
                    <a:lumOff val="6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5" name="Picture 4" descr="A white text on a black background&#10;&#10;Description automatically generated">
            <a:extLst>
              <a:ext uri="{FF2B5EF4-FFF2-40B4-BE49-F238E27FC236}">
                <a16:creationId xmlns:a16="http://schemas.microsoft.com/office/drawing/2014/main" id="{7EFB3D19-5161-0828-799E-B7AB2CF73F2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010" y="6415479"/>
            <a:ext cx="3341749" cy="482143"/>
          </a:xfrm>
          <a:prstGeom prst="rect">
            <a:avLst/>
          </a:prstGeom>
        </p:spPr>
      </p:pic>
      <p:pic>
        <p:nvPicPr>
          <p:cNvPr id="6" name="Picture 5" descr="A black and white logo&#10;&#10;Description automatically generated">
            <a:extLst>
              <a:ext uri="{FF2B5EF4-FFF2-40B4-BE49-F238E27FC236}">
                <a16:creationId xmlns:a16="http://schemas.microsoft.com/office/drawing/2014/main" id="{B353225F-0186-C161-6ACB-1747431EEE0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49991" y="457200"/>
            <a:ext cx="1391944" cy="338328"/>
          </a:xfrm>
          <a:prstGeom prst="rect">
            <a:avLst/>
          </a:prstGeom>
        </p:spPr>
      </p:pic>
    </p:spTree>
    <p:extLst>
      <p:ext uri="{BB962C8B-B14F-4D97-AF65-F5344CB8AC3E}">
        <p14:creationId xmlns:p14="http://schemas.microsoft.com/office/powerpoint/2010/main" val="7685639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Slide - Blu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25E04D-46D4-F2ED-BA83-2CB05756D652}"/>
              </a:ext>
            </a:extLst>
          </p:cNvPr>
          <p:cNvPicPr>
            <a:picLocks/>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400800"/>
          </a:xfrm>
          <a:prstGeom prst="rect">
            <a:avLst/>
          </a:prstGeom>
        </p:spPr>
      </p:pic>
      <p:sp>
        <p:nvSpPr>
          <p:cNvPr id="2" name="Title 1">
            <a:extLst>
              <a:ext uri="{FF2B5EF4-FFF2-40B4-BE49-F238E27FC236}">
                <a16:creationId xmlns:a16="http://schemas.microsoft.com/office/drawing/2014/main" id="{BAD6DF0B-1DF9-4D46-84A2-916D666DEB6F}"/>
              </a:ext>
            </a:extLst>
          </p:cNvPr>
          <p:cNvSpPr>
            <a:spLocks noGrp="1"/>
          </p:cNvSpPr>
          <p:nvPr>
            <p:ph type="title"/>
          </p:nvPr>
        </p:nvSpPr>
        <p:spPr>
          <a:xfrm>
            <a:off x="1003662" y="2590151"/>
            <a:ext cx="9542418" cy="838849"/>
          </a:xfrm>
          <a:prstGeom prst="rect">
            <a:avLst/>
          </a:prstGeom>
        </p:spPr>
        <p:txBody>
          <a:bodyPr/>
          <a:lstStyle>
            <a:lvl1pPr>
              <a:defRPr sz="6000">
                <a:solidFill>
                  <a:schemeClr val="bg1"/>
                </a:solidFill>
              </a:defRPr>
            </a:lvl1pPr>
          </a:lstStyle>
          <a:p>
            <a:r>
              <a:rPr lang="en-US"/>
              <a:t>Click to edit Master title style</a:t>
            </a:r>
          </a:p>
        </p:txBody>
      </p:sp>
      <p:pic>
        <p:nvPicPr>
          <p:cNvPr id="6" name="Picture 5" descr="A black and white logo&#10;&#10;Description automatically generated">
            <a:extLst>
              <a:ext uri="{FF2B5EF4-FFF2-40B4-BE49-F238E27FC236}">
                <a16:creationId xmlns:a16="http://schemas.microsoft.com/office/drawing/2014/main" id="{6DD0147F-3C26-C6FC-7F5C-2CC3667EB3F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49991" y="457200"/>
            <a:ext cx="1391944" cy="338328"/>
          </a:xfrm>
          <a:prstGeom prst="rect">
            <a:avLst/>
          </a:prstGeom>
        </p:spPr>
      </p:pic>
      <p:pic>
        <p:nvPicPr>
          <p:cNvPr id="7" name="Picture 6" descr="A white text on a black background&#10;&#10;Description automatically generated">
            <a:extLst>
              <a:ext uri="{FF2B5EF4-FFF2-40B4-BE49-F238E27FC236}">
                <a16:creationId xmlns:a16="http://schemas.microsoft.com/office/drawing/2014/main" id="{A5C6F856-1CD6-8C0F-CD03-D2EC6A1E5B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0010" y="6415479"/>
            <a:ext cx="3341749" cy="482143"/>
          </a:xfrm>
          <a:prstGeom prst="rect">
            <a:avLst/>
          </a:prstGeom>
        </p:spPr>
      </p:pic>
      <p:sp>
        <p:nvSpPr>
          <p:cNvPr id="3" name="Footer Placeholder 4">
            <a:extLst>
              <a:ext uri="{FF2B5EF4-FFF2-40B4-BE49-F238E27FC236}">
                <a16:creationId xmlns:a16="http://schemas.microsoft.com/office/drawing/2014/main" id="{28AA15A8-FCA1-8B65-6D64-84BC2422227C}"/>
              </a:ext>
            </a:extLst>
          </p:cNvPr>
          <p:cNvSpPr>
            <a:spLocks noGrp="1"/>
          </p:cNvSpPr>
          <p:nvPr>
            <p:ph type="ftr" sz="quarter" idx="3"/>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EDEDED"/>
                </a:solidFill>
                <a:effectLst/>
                <a:uLnTx/>
                <a:uFillTx/>
                <a:latin typeface="Calibri" panose="020F0502020204030204"/>
                <a:ea typeface="+mn-ea"/>
                <a:cs typeface="Arial" panose="020B0604020202020204" pitchFamily="34" charset="0"/>
              </a:rPr>
              <a:t>Confidential and Proprietary Information</a:t>
            </a:r>
          </a:p>
        </p:txBody>
      </p:sp>
      <p:sp>
        <p:nvSpPr>
          <p:cNvPr id="4" name="Slide Number Placeholder 6">
            <a:extLst>
              <a:ext uri="{FF2B5EF4-FFF2-40B4-BE49-F238E27FC236}">
                <a16:creationId xmlns:a16="http://schemas.microsoft.com/office/drawing/2014/main" id="{966BB777-3BCF-DEBC-4A67-227B112B1574}"/>
              </a:ext>
            </a:extLst>
          </p:cNvPr>
          <p:cNvSpPr>
            <a:spLocks noGrp="1"/>
          </p:cNvSpPr>
          <p:nvPr>
            <p:ph type="sldNum" sz="quarter" idx="4"/>
          </p:nvPr>
        </p:nvSpPr>
        <p:spPr>
          <a:xfrm>
            <a:off x="9101328" y="6505865"/>
            <a:ext cx="2743200" cy="274320"/>
          </a:xfrm>
          <a:prstGeom prst="rect">
            <a:avLst/>
          </a:prstGeom>
        </p:spPr>
        <p:txBody>
          <a:bodyPr lIns="0" rIns="0" anchor="ctr"/>
          <a:lstStyle>
            <a:lvl1pPr algn="r">
              <a:defRPr sz="1200">
                <a:solidFill>
                  <a:schemeClr val="bg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F4637D4-40A7-448E-BD23-F4D8E106FFFA}" type="slidenum">
              <a:rPr kumimoji="0" lang="en-US" sz="1200" b="0" i="0" u="none" strike="noStrike" kern="1200" cap="none" spc="0" normalizeH="0" baseline="0" noProof="0" smtClean="0">
                <a:ln>
                  <a:noFill/>
                </a:ln>
                <a:solidFill>
                  <a:srgbClr val="EDEDED"/>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EDEDED"/>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5741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Subtitle Top">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C1B772-D102-6414-0C3E-884A2686E911}"/>
              </a:ext>
            </a:extLst>
          </p:cNvPr>
          <p:cNvPicPr>
            <a:picLocks/>
          </p:cNvPicPr>
          <p:nvPr userDrawn="1"/>
        </p:nvPicPr>
        <p:blipFill rotWithShape="1">
          <a:blip r:embed="rId2" cstate="print">
            <a:extLst>
              <a:ext uri="{28A0092B-C50C-407E-A947-70E740481C1C}">
                <a14:useLocalDpi xmlns:a14="http://schemas.microsoft.com/office/drawing/2010/main" val="0"/>
              </a:ext>
            </a:extLst>
          </a:blip>
          <a:srcRect b="6945"/>
          <a:stretch/>
        </p:blipFill>
        <p:spPr>
          <a:xfrm>
            <a:off x="0" y="2"/>
            <a:ext cx="12192000" cy="6400800"/>
          </a:xfrm>
          <a:prstGeom prst="rect">
            <a:avLst/>
          </a:prstGeom>
        </p:spPr>
      </p:pic>
      <p:pic>
        <p:nvPicPr>
          <p:cNvPr id="5" name="Picture 4" descr="A white text on a black background&#10;&#10;Description automatically generated">
            <a:extLst>
              <a:ext uri="{FF2B5EF4-FFF2-40B4-BE49-F238E27FC236}">
                <a16:creationId xmlns:a16="http://schemas.microsoft.com/office/drawing/2014/main" id="{7EFB3D19-5161-0828-799E-B7AB2CF73F2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010" y="6415479"/>
            <a:ext cx="3341749" cy="482143"/>
          </a:xfrm>
          <a:prstGeom prst="rect">
            <a:avLst/>
          </a:prstGeom>
        </p:spPr>
      </p:pic>
      <p:pic>
        <p:nvPicPr>
          <p:cNvPr id="6" name="Picture 5" descr="A black and white logo&#10;&#10;Description automatically generated">
            <a:extLst>
              <a:ext uri="{FF2B5EF4-FFF2-40B4-BE49-F238E27FC236}">
                <a16:creationId xmlns:a16="http://schemas.microsoft.com/office/drawing/2014/main" id="{B353225F-0186-C161-6ACB-1747431EEE0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49991" y="457200"/>
            <a:ext cx="1391944" cy="338328"/>
          </a:xfrm>
          <a:prstGeom prst="rect">
            <a:avLst/>
          </a:prstGeom>
        </p:spPr>
      </p:pic>
      <p:sp>
        <p:nvSpPr>
          <p:cNvPr id="2" name="Title 1">
            <a:extLst>
              <a:ext uri="{FF2B5EF4-FFF2-40B4-BE49-F238E27FC236}">
                <a16:creationId xmlns:a16="http://schemas.microsoft.com/office/drawing/2014/main" id="{FA62FD60-0418-284A-54F0-250843D632F6}"/>
              </a:ext>
            </a:extLst>
          </p:cNvPr>
          <p:cNvSpPr>
            <a:spLocks noGrp="1"/>
          </p:cNvSpPr>
          <p:nvPr>
            <p:ph type="ctrTitle" hasCustomPrompt="1"/>
          </p:nvPr>
        </p:nvSpPr>
        <p:spPr>
          <a:xfrm>
            <a:off x="2384100" y="2726238"/>
            <a:ext cx="7648956" cy="869076"/>
          </a:xfrm>
          <a:prstGeom prst="rect">
            <a:avLst/>
          </a:prstGeom>
        </p:spPr>
        <p:txBody>
          <a:bodyPr lIns="0" tIns="45720" rIns="0" bIns="45720" anchor="ctr" anchorCtr="0">
            <a:noAutofit/>
          </a:bodyPr>
          <a:lstStyle>
            <a:lvl1pPr algn="l">
              <a:lnSpc>
                <a:spcPct val="80000"/>
              </a:lnSpc>
              <a:defRPr sz="7200">
                <a:solidFill>
                  <a:schemeClr val="bg2"/>
                </a:solidFill>
                <a:latin typeface="+mn-lt"/>
              </a:defRPr>
            </a:lvl1pPr>
          </a:lstStyle>
          <a:p>
            <a:r>
              <a:rPr lang="en-US"/>
              <a:t>Title</a:t>
            </a:r>
          </a:p>
        </p:txBody>
      </p:sp>
      <p:sp>
        <p:nvSpPr>
          <p:cNvPr id="3" name="Subtitle 2">
            <a:extLst>
              <a:ext uri="{FF2B5EF4-FFF2-40B4-BE49-F238E27FC236}">
                <a16:creationId xmlns:a16="http://schemas.microsoft.com/office/drawing/2014/main" id="{842F26E4-EE87-973E-6CA6-5E03491B4497}"/>
              </a:ext>
            </a:extLst>
          </p:cNvPr>
          <p:cNvSpPr>
            <a:spLocks noGrp="1"/>
          </p:cNvSpPr>
          <p:nvPr>
            <p:ph type="subTitle" idx="1" hasCustomPrompt="1"/>
          </p:nvPr>
        </p:nvSpPr>
        <p:spPr>
          <a:xfrm>
            <a:off x="2384100" y="2267305"/>
            <a:ext cx="7648956" cy="457200"/>
          </a:xfrm>
        </p:spPr>
        <p:txBody>
          <a:bodyPr lIns="0" tIns="45720" rIns="91440" bIns="45720" anchor="ctr">
            <a:noAutofit/>
          </a:bodyPr>
          <a:lstStyle>
            <a:lvl1pPr marL="0" indent="0" algn="l">
              <a:buNone/>
              <a:defRPr sz="2400" b="1" baseline="0">
                <a:solidFill>
                  <a:schemeClr val="tx2">
                    <a:lumMod val="40000"/>
                    <a:lumOff val="6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Title Top</a:t>
            </a:r>
          </a:p>
        </p:txBody>
      </p:sp>
      <p:sp>
        <p:nvSpPr>
          <p:cNvPr id="4" name="Text Placeholder 5">
            <a:extLst>
              <a:ext uri="{FF2B5EF4-FFF2-40B4-BE49-F238E27FC236}">
                <a16:creationId xmlns:a16="http://schemas.microsoft.com/office/drawing/2014/main" id="{5F6052C2-6DA2-05B4-C02C-BE3BBD93E009}"/>
              </a:ext>
            </a:extLst>
          </p:cNvPr>
          <p:cNvSpPr>
            <a:spLocks noGrp="1"/>
          </p:cNvSpPr>
          <p:nvPr>
            <p:ph type="body" sz="quarter" idx="14" hasCustomPrompt="1"/>
          </p:nvPr>
        </p:nvSpPr>
        <p:spPr>
          <a:xfrm>
            <a:off x="114659" y="0"/>
            <a:ext cx="2571750" cy="6321552"/>
          </a:xfrm>
        </p:spPr>
        <p:txBody>
          <a:bodyPr lIns="91440" tIns="0" rIns="91440" bIns="0" anchor="ctr">
            <a:noAutofit/>
          </a:bodyPr>
          <a:lstStyle>
            <a:lvl1pPr marL="0" indent="0" algn="ctr">
              <a:buNone/>
              <a:defRPr sz="30000">
                <a:solidFill>
                  <a:schemeClr val="bg2"/>
                </a:solidFill>
                <a:latin typeface="+mj-lt"/>
              </a:defRPr>
            </a:lvl1pPr>
            <a:lvl2pPr marL="685783" indent="0">
              <a:buNone/>
              <a:defRPr>
                <a:solidFill>
                  <a:schemeClr val="bg1"/>
                </a:solidFill>
              </a:defRPr>
            </a:lvl2pPr>
            <a:lvl3pPr marL="1142972" indent="0">
              <a:buNone/>
              <a:defRPr>
                <a:solidFill>
                  <a:schemeClr val="bg1"/>
                </a:solidFill>
              </a:defRPr>
            </a:lvl3pPr>
            <a:lvl4pPr marL="1600160" indent="0">
              <a:buNone/>
              <a:defRPr>
                <a:solidFill>
                  <a:schemeClr val="bg1"/>
                </a:solidFill>
              </a:defRPr>
            </a:lvl4pPr>
            <a:lvl5pPr marL="2057349" indent="0">
              <a:buNone/>
              <a:defRPr>
                <a:solidFill>
                  <a:schemeClr val="bg1"/>
                </a:solidFill>
              </a:defRPr>
            </a:lvl5pPr>
          </a:lstStyle>
          <a:p>
            <a:pPr lvl="0"/>
            <a:r>
              <a:rPr lang="en-US"/>
              <a:t>#</a:t>
            </a:r>
          </a:p>
        </p:txBody>
      </p:sp>
      <p:sp>
        <p:nvSpPr>
          <p:cNvPr id="8" name="Footer Placeholder 4">
            <a:extLst>
              <a:ext uri="{FF2B5EF4-FFF2-40B4-BE49-F238E27FC236}">
                <a16:creationId xmlns:a16="http://schemas.microsoft.com/office/drawing/2014/main" id="{B044B800-9B75-9B35-4B28-A879E04BC650}"/>
              </a:ext>
            </a:extLst>
          </p:cNvPr>
          <p:cNvSpPr>
            <a:spLocks noGrp="1"/>
          </p:cNvSpPr>
          <p:nvPr>
            <p:ph type="ftr" sz="quarter" idx="3"/>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EDEDED"/>
                </a:solidFill>
                <a:effectLst/>
                <a:uLnTx/>
                <a:uFillTx/>
                <a:latin typeface="Calibri" panose="020F0502020204030204"/>
                <a:ea typeface="+mn-ea"/>
                <a:cs typeface="Arial" panose="020B0604020202020204" pitchFamily="34" charset="0"/>
              </a:rPr>
              <a:t>Confidential and Proprietary Information</a:t>
            </a:r>
          </a:p>
        </p:txBody>
      </p:sp>
      <p:sp>
        <p:nvSpPr>
          <p:cNvPr id="9" name="Slide Number Placeholder 6">
            <a:extLst>
              <a:ext uri="{FF2B5EF4-FFF2-40B4-BE49-F238E27FC236}">
                <a16:creationId xmlns:a16="http://schemas.microsoft.com/office/drawing/2014/main" id="{8D5E98C9-88F1-5FFB-6465-ACA5FCD56BA9}"/>
              </a:ext>
            </a:extLst>
          </p:cNvPr>
          <p:cNvSpPr>
            <a:spLocks noGrp="1"/>
          </p:cNvSpPr>
          <p:nvPr>
            <p:ph type="sldNum" sz="quarter" idx="4"/>
          </p:nvPr>
        </p:nvSpPr>
        <p:spPr>
          <a:xfrm>
            <a:off x="9101328" y="6505865"/>
            <a:ext cx="2743200" cy="274320"/>
          </a:xfrm>
          <a:prstGeom prst="rect">
            <a:avLst/>
          </a:prstGeom>
        </p:spPr>
        <p:txBody>
          <a:bodyPr lIns="0" rIns="0" anchor="ctr"/>
          <a:lstStyle>
            <a:lvl1pPr algn="r">
              <a:defRPr sz="1200">
                <a:solidFill>
                  <a:schemeClr val="bg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F4637D4-40A7-448E-BD23-F4D8E106FFFA}" type="slidenum">
              <a:rPr kumimoji="0" lang="en-US" sz="1200" b="0" i="0" u="none" strike="noStrike" kern="1200" cap="none" spc="0" normalizeH="0" baseline="0" noProof="0" smtClean="0">
                <a:ln>
                  <a:noFill/>
                </a:ln>
                <a:solidFill>
                  <a:srgbClr val="EDEDED"/>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EDEDED"/>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25182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Subtitle Bottom">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2082DF-3787-1DA1-93C7-132539FC1083}"/>
              </a:ext>
            </a:extLst>
          </p:cNvPr>
          <p:cNvPicPr>
            <a:picLocks/>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400800"/>
          </a:xfrm>
          <a:prstGeom prst="rect">
            <a:avLst/>
          </a:prstGeom>
        </p:spPr>
      </p:pic>
      <p:sp>
        <p:nvSpPr>
          <p:cNvPr id="14" name="Title 1"/>
          <p:cNvSpPr>
            <a:spLocks noGrp="1"/>
          </p:cNvSpPr>
          <p:nvPr>
            <p:ph type="ctrTitle" hasCustomPrompt="1"/>
          </p:nvPr>
        </p:nvSpPr>
        <p:spPr>
          <a:xfrm>
            <a:off x="2386584" y="2724912"/>
            <a:ext cx="7648956" cy="822960"/>
          </a:xfrm>
          <a:prstGeom prst="rect">
            <a:avLst/>
          </a:prstGeom>
        </p:spPr>
        <p:txBody>
          <a:bodyPr lIns="0" tIns="0" rIns="0" bIns="0" anchor="ctr" anchorCtr="0">
            <a:noAutofit/>
          </a:bodyPr>
          <a:lstStyle>
            <a:lvl1pPr algn="l">
              <a:lnSpc>
                <a:spcPct val="80000"/>
              </a:lnSpc>
              <a:defRPr sz="7200">
                <a:solidFill>
                  <a:schemeClr val="bg2"/>
                </a:solidFill>
                <a:latin typeface="+mn-lt"/>
              </a:defRPr>
            </a:lvl1pPr>
          </a:lstStyle>
          <a:p>
            <a:r>
              <a:rPr lang="en-US"/>
              <a:t>Title</a:t>
            </a:r>
          </a:p>
        </p:txBody>
      </p:sp>
      <p:sp>
        <p:nvSpPr>
          <p:cNvPr id="15" name="Subtitle 2"/>
          <p:cNvSpPr>
            <a:spLocks noGrp="1"/>
          </p:cNvSpPr>
          <p:nvPr>
            <p:ph type="subTitle" idx="1" hasCustomPrompt="1"/>
          </p:nvPr>
        </p:nvSpPr>
        <p:spPr>
          <a:xfrm>
            <a:off x="2386583" y="3489315"/>
            <a:ext cx="7704233" cy="457200"/>
          </a:xfrm>
        </p:spPr>
        <p:txBody>
          <a:bodyPr lIns="91440" tIns="45720" rIns="91440" bIns="45720" anchor="ctr">
            <a:noAutofit/>
          </a:bodyPr>
          <a:lstStyle>
            <a:lvl1pPr marL="0" indent="0" algn="l">
              <a:buNone/>
              <a:defRPr sz="2400" b="1" baseline="0">
                <a:solidFill>
                  <a:schemeClr val="tx2">
                    <a:lumMod val="40000"/>
                    <a:lumOff val="6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Title Bottom</a:t>
            </a:r>
          </a:p>
        </p:txBody>
      </p:sp>
      <p:sp>
        <p:nvSpPr>
          <p:cNvPr id="21" name="Text Placeholder 5"/>
          <p:cNvSpPr>
            <a:spLocks noGrp="1"/>
          </p:cNvSpPr>
          <p:nvPr>
            <p:ph type="body" sz="quarter" idx="14" hasCustomPrompt="1"/>
          </p:nvPr>
        </p:nvSpPr>
        <p:spPr>
          <a:xfrm>
            <a:off x="114659" y="0"/>
            <a:ext cx="2571750" cy="6321552"/>
          </a:xfrm>
        </p:spPr>
        <p:txBody>
          <a:bodyPr anchor="ctr">
            <a:noAutofit/>
          </a:bodyPr>
          <a:lstStyle>
            <a:lvl1pPr marL="0" indent="0" algn="ctr">
              <a:buNone/>
              <a:defRPr sz="30000">
                <a:solidFill>
                  <a:schemeClr val="bg2"/>
                </a:solidFill>
                <a:latin typeface="+mj-lt"/>
              </a:defRPr>
            </a:lvl1pPr>
            <a:lvl2pPr marL="685783" indent="0">
              <a:buNone/>
              <a:defRPr>
                <a:solidFill>
                  <a:schemeClr val="bg1"/>
                </a:solidFill>
              </a:defRPr>
            </a:lvl2pPr>
            <a:lvl3pPr marL="1142972" indent="0">
              <a:buNone/>
              <a:defRPr>
                <a:solidFill>
                  <a:schemeClr val="bg1"/>
                </a:solidFill>
              </a:defRPr>
            </a:lvl3pPr>
            <a:lvl4pPr marL="1600160" indent="0">
              <a:buNone/>
              <a:defRPr>
                <a:solidFill>
                  <a:schemeClr val="bg1"/>
                </a:solidFill>
              </a:defRPr>
            </a:lvl4pPr>
            <a:lvl5pPr marL="2057349" indent="0">
              <a:buNone/>
              <a:defRPr>
                <a:solidFill>
                  <a:schemeClr val="bg1"/>
                </a:solidFill>
              </a:defRPr>
            </a:lvl5pPr>
          </a:lstStyle>
          <a:p>
            <a:pPr lvl="0"/>
            <a:r>
              <a:rPr lang="en-US"/>
              <a:t>#</a:t>
            </a:r>
          </a:p>
        </p:txBody>
      </p:sp>
      <p:pic>
        <p:nvPicPr>
          <p:cNvPr id="18" name="Picture 17" descr="A white text on a black background&#10;&#10;Description automatically generated">
            <a:extLst>
              <a:ext uri="{FF2B5EF4-FFF2-40B4-BE49-F238E27FC236}">
                <a16:creationId xmlns:a16="http://schemas.microsoft.com/office/drawing/2014/main" id="{DEDEF030-CC3A-AF50-48BF-26C930B0F49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010" y="6415479"/>
            <a:ext cx="3341749" cy="482143"/>
          </a:xfrm>
          <a:prstGeom prst="rect">
            <a:avLst/>
          </a:prstGeom>
        </p:spPr>
      </p:pic>
      <p:pic>
        <p:nvPicPr>
          <p:cNvPr id="23" name="Picture 22" descr="A black and white logo&#10;&#10;Description automatically generated">
            <a:extLst>
              <a:ext uri="{FF2B5EF4-FFF2-40B4-BE49-F238E27FC236}">
                <a16:creationId xmlns:a16="http://schemas.microsoft.com/office/drawing/2014/main" id="{12A41C45-9560-B63E-9105-2BA6A4AD9D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49991" y="457200"/>
            <a:ext cx="1391944" cy="338328"/>
          </a:xfrm>
          <a:prstGeom prst="rect">
            <a:avLst/>
          </a:prstGeom>
        </p:spPr>
      </p:pic>
      <p:sp>
        <p:nvSpPr>
          <p:cNvPr id="2" name="Footer Placeholder 4">
            <a:extLst>
              <a:ext uri="{FF2B5EF4-FFF2-40B4-BE49-F238E27FC236}">
                <a16:creationId xmlns:a16="http://schemas.microsoft.com/office/drawing/2014/main" id="{B67FDC2A-BC9F-CF8A-3074-06801E2FA445}"/>
              </a:ext>
            </a:extLst>
          </p:cNvPr>
          <p:cNvSpPr>
            <a:spLocks noGrp="1"/>
          </p:cNvSpPr>
          <p:nvPr>
            <p:ph type="ftr" sz="quarter" idx="3"/>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EDEDED"/>
                </a:solidFill>
                <a:effectLst/>
                <a:uLnTx/>
                <a:uFillTx/>
                <a:latin typeface="Calibri" panose="020F0502020204030204"/>
                <a:ea typeface="+mn-ea"/>
                <a:cs typeface="Arial" panose="020B0604020202020204" pitchFamily="34" charset="0"/>
              </a:rPr>
              <a:t>Confidential and Proprietary Information</a:t>
            </a:r>
          </a:p>
        </p:txBody>
      </p:sp>
      <p:sp>
        <p:nvSpPr>
          <p:cNvPr id="3" name="Slide Number Placeholder 6">
            <a:extLst>
              <a:ext uri="{FF2B5EF4-FFF2-40B4-BE49-F238E27FC236}">
                <a16:creationId xmlns:a16="http://schemas.microsoft.com/office/drawing/2014/main" id="{AB261C34-C962-DF85-CCB9-91FB795B9D18}"/>
              </a:ext>
            </a:extLst>
          </p:cNvPr>
          <p:cNvSpPr>
            <a:spLocks noGrp="1"/>
          </p:cNvSpPr>
          <p:nvPr>
            <p:ph type="sldNum" sz="quarter" idx="4"/>
          </p:nvPr>
        </p:nvSpPr>
        <p:spPr>
          <a:xfrm>
            <a:off x="9101328" y="6505865"/>
            <a:ext cx="2743200" cy="274320"/>
          </a:xfrm>
          <a:prstGeom prst="rect">
            <a:avLst/>
          </a:prstGeom>
        </p:spPr>
        <p:txBody>
          <a:bodyPr lIns="0" rIns="0" anchor="ctr"/>
          <a:lstStyle>
            <a:lvl1pPr algn="r">
              <a:defRPr sz="1200">
                <a:solidFill>
                  <a:schemeClr val="bg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F4637D4-40A7-448E-BD23-F4D8E106FFFA}" type="slidenum">
              <a:rPr kumimoji="0" lang="en-US" sz="1200" b="0" i="0" u="none" strike="noStrike" kern="1200" cap="none" spc="0" normalizeH="0" baseline="0" noProof="0" smtClean="0">
                <a:ln>
                  <a:noFill/>
                </a:ln>
                <a:solidFill>
                  <a:srgbClr val="EDEDED"/>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EDEDED"/>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2517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Agenda Slide">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3668C7F-5BDC-9A37-D69E-2A026C7CFF21}"/>
              </a:ext>
            </a:extLst>
          </p:cNvPr>
          <p:cNvSpPr>
            <a:spLocks noGrp="1"/>
          </p:cNvSpPr>
          <p:nvPr>
            <p:ph type="title" hasCustomPrompt="1"/>
          </p:nvPr>
        </p:nvSpPr>
        <p:spPr>
          <a:xfrm>
            <a:off x="719786" y="488128"/>
            <a:ext cx="9381741" cy="777240"/>
          </a:xfrm>
          <a:prstGeom prst="rect">
            <a:avLst/>
          </a:prstGeom>
        </p:spPr>
        <p:txBody>
          <a:bodyPr anchor="ctr">
            <a:normAutofit/>
          </a:bodyPr>
          <a:lstStyle>
            <a:lvl1pPr>
              <a:defRPr sz="3600">
                <a:solidFill>
                  <a:schemeClr val="bg1"/>
                </a:solidFill>
                <a:latin typeface="+mj-lt"/>
              </a:defRPr>
            </a:lvl1pPr>
          </a:lstStyle>
          <a:p>
            <a:r>
              <a:rPr lang="en-US"/>
              <a:t>Agenda</a:t>
            </a:r>
          </a:p>
        </p:txBody>
      </p:sp>
      <p:sp>
        <p:nvSpPr>
          <p:cNvPr id="4" name="Rectangle 3">
            <a:extLst>
              <a:ext uri="{FF2B5EF4-FFF2-40B4-BE49-F238E27FC236}">
                <a16:creationId xmlns:a16="http://schemas.microsoft.com/office/drawing/2014/main" id="{78BECAA0-D0BA-EDC6-888F-145CC5730858}"/>
              </a:ext>
            </a:extLst>
          </p:cNvPr>
          <p:cNvSpPr/>
          <p:nvPr userDrawn="1"/>
        </p:nvSpPr>
        <p:spPr>
          <a:xfrm>
            <a:off x="0" y="0"/>
            <a:ext cx="12192000" cy="1307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54373C5F-AA3F-499D-B073-6B06DB3816B6}"/>
              </a:ext>
            </a:extLst>
          </p:cNvPr>
          <p:cNvGrpSpPr/>
          <p:nvPr userDrawn="1"/>
        </p:nvGrpSpPr>
        <p:grpSpPr>
          <a:xfrm>
            <a:off x="1199587" y="1648654"/>
            <a:ext cx="1952781" cy="2973796"/>
            <a:chOff x="755547" y="1285469"/>
            <a:chExt cx="2235411" cy="3404199"/>
          </a:xfrm>
        </p:grpSpPr>
        <p:cxnSp>
          <p:nvCxnSpPr>
            <p:cNvPr id="7" name="Straight Connector 6">
              <a:extLst>
                <a:ext uri="{FF2B5EF4-FFF2-40B4-BE49-F238E27FC236}">
                  <a16:creationId xmlns:a16="http://schemas.microsoft.com/office/drawing/2014/main" id="{6DD910E2-B1E1-4588-B9F4-D6865CD3B119}"/>
                </a:ext>
              </a:extLst>
            </p:cNvPr>
            <p:cNvCxnSpPr/>
            <p:nvPr/>
          </p:nvCxnSpPr>
          <p:spPr>
            <a:xfrm>
              <a:off x="1870932" y="1285469"/>
              <a:ext cx="0" cy="1312951"/>
            </a:xfrm>
            <a:prstGeom prst="line">
              <a:avLst/>
            </a:prstGeom>
            <a:noFill/>
            <a:ln w="6350" cap="flat" cmpd="sng" algn="ctr">
              <a:solidFill>
                <a:srgbClr val="000000">
                  <a:lumMod val="50000"/>
                  <a:lumOff val="50000"/>
                </a:srgbClr>
              </a:solidFill>
              <a:prstDash val="solid"/>
              <a:miter lim="800000"/>
              <a:tailEnd type="oval"/>
            </a:ln>
            <a:effectLst/>
          </p:spPr>
        </p:cxnSp>
        <p:grpSp>
          <p:nvGrpSpPr>
            <p:cNvPr id="8" name="Group 7">
              <a:extLst>
                <a:ext uri="{FF2B5EF4-FFF2-40B4-BE49-F238E27FC236}">
                  <a16:creationId xmlns:a16="http://schemas.microsoft.com/office/drawing/2014/main" id="{F43A1D40-93FD-40DC-9168-6639B27DD44F}"/>
                </a:ext>
              </a:extLst>
            </p:cNvPr>
            <p:cNvGrpSpPr/>
            <p:nvPr/>
          </p:nvGrpSpPr>
          <p:grpSpPr>
            <a:xfrm>
              <a:off x="755547" y="2593814"/>
              <a:ext cx="2235411" cy="2095854"/>
              <a:chOff x="755547" y="2593814"/>
              <a:chExt cx="2235411" cy="2095854"/>
            </a:xfrm>
          </p:grpSpPr>
          <p:sp>
            <p:nvSpPr>
              <p:cNvPr id="9" name="Freeform 5">
                <a:extLst>
                  <a:ext uri="{FF2B5EF4-FFF2-40B4-BE49-F238E27FC236}">
                    <a16:creationId xmlns:a16="http://schemas.microsoft.com/office/drawing/2014/main" id="{9E6754CB-1276-4C42-9DE9-6C9587508C74}"/>
                  </a:ext>
                </a:extLst>
              </p:cNvPr>
              <p:cNvSpPr/>
              <p:nvPr/>
            </p:nvSpPr>
            <p:spPr>
              <a:xfrm rot="16200000">
                <a:off x="1366506" y="1982855"/>
                <a:ext cx="1013494" cy="2235411"/>
              </a:xfrm>
              <a:custGeom>
                <a:avLst/>
                <a:gdLst>
                  <a:gd name="connsiteX0" fmla="*/ 0 w 1112485"/>
                  <a:gd name="connsiteY0" fmla="*/ 0 h 2245360"/>
                  <a:gd name="connsiteX1" fmla="*/ 98991 w 1112485"/>
                  <a:gd name="connsiteY1" fmla="*/ 4975 h 2245360"/>
                  <a:gd name="connsiteX2" fmla="*/ 1112485 w 1112485"/>
                  <a:gd name="connsiteY2" fmla="*/ 1122680 h 2245360"/>
                  <a:gd name="connsiteX3" fmla="*/ 98991 w 1112485"/>
                  <a:gd name="connsiteY3" fmla="*/ 2240386 h 2245360"/>
                  <a:gd name="connsiteX4" fmla="*/ 0 w 1112485"/>
                  <a:gd name="connsiteY4" fmla="*/ 2245360 h 2245360"/>
                  <a:gd name="connsiteX0" fmla="*/ 0 w 1112485"/>
                  <a:gd name="connsiteY0" fmla="*/ 0 h 2245360"/>
                  <a:gd name="connsiteX1" fmla="*/ 98991 w 1112485"/>
                  <a:gd name="connsiteY1" fmla="*/ 4975 h 2245360"/>
                  <a:gd name="connsiteX2" fmla="*/ 1112485 w 1112485"/>
                  <a:gd name="connsiteY2" fmla="*/ 1122680 h 2245360"/>
                  <a:gd name="connsiteX3" fmla="*/ 98991 w 1112485"/>
                  <a:gd name="connsiteY3" fmla="*/ 2240386 h 2245360"/>
                  <a:gd name="connsiteX4" fmla="*/ 0 w 1112485"/>
                  <a:gd name="connsiteY4" fmla="*/ 2245360 h 2245360"/>
                  <a:gd name="connsiteX5" fmla="*/ 91440 w 1112485"/>
                  <a:gd name="connsiteY5" fmla="*/ 91440 h 2245360"/>
                  <a:gd name="connsiteX0" fmla="*/ 0 w 1112485"/>
                  <a:gd name="connsiteY0" fmla="*/ 0 h 2245360"/>
                  <a:gd name="connsiteX1" fmla="*/ 98991 w 1112485"/>
                  <a:gd name="connsiteY1" fmla="*/ 4975 h 2245360"/>
                  <a:gd name="connsiteX2" fmla="*/ 1112485 w 1112485"/>
                  <a:gd name="connsiteY2" fmla="*/ 1122680 h 2245360"/>
                  <a:gd name="connsiteX3" fmla="*/ 98991 w 1112485"/>
                  <a:gd name="connsiteY3" fmla="*/ 2240386 h 2245360"/>
                  <a:gd name="connsiteX4" fmla="*/ 0 w 1112485"/>
                  <a:gd name="connsiteY4" fmla="*/ 2245360 h 2245360"/>
                  <a:gd name="connsiteX0" fmla="*/ 0 w 1112485"/>
                  <a:gd name="connsiteY0" fmla="*/ 0 h 2240386"/>
                  <a:gd name="connsiteX1" fmla="*/ 98991 w 1112485"/>
                  <a:gd name="connsiteY1" fmla="*/ 4975 h 2240386"/>
                  <a:gd name="connsiteX2" fmla="*/ 1112485 w 1112485"/>
                  <a:gd name="connsiteY2" fmla="*/ 1122680 h 2240386"/>
                  <a:gd name="connsiteX3" fmla="*/ 98991 w 1112485"/>
                  <a:gd name="connsiteY3" fmla="*/ 2240386 h 2240386"/>
                  <a:gd name="connsiteX0" fmla="*/ 0 w 1013494"/>
                  <a:gd name="connsiteY0" fmla="*/ 0 h 2235411"/>
                  <a:gd name="connsiteX1" fmla="*/ 1013494 w 1013494"/>
                  <a:gd name="connsiteY1" fmla="*/ 1117705 h 2235411"/>
                  <a:gd name="connsiteX2" fmla="*/ 0 w 1013494"/>
                  <a:gd name="connsiteY2" fmla="*/ 2235411 h 2235411"/>
                </a:gdLst>
                <a:ahLst/>
                <a:cxnLst>
                  <a:cxn ang="0">
                    <a:pos x="connsiteX0" y="connsiteY0"/>
                  </a:cxn>
                  <a:cxn ang="0">
                    <a:pos x="connsiteX1" y="connsiteY1"/>
                  </a:cxn>
                  <a:cxn ang="0">
                    <a:pos x="connsiteX2" y="connsiteY2"/>
                  </a:cxn>
                </a:cxnLst>
                <a:rect l="l" t="t" r="r" b="b"/>
                <a:pathLst>
                  <a:path w="1013494" h="2235411">
                    <a:moveTo>
                      <a:pt x="0" y="0"/>
                    </a:moveTo>
                    <a:cubicBezTo>
                      <a:pt x="569264" y="57534"/>
                      <a:pt x="1013494" y="535991"/>
                      <a:pt x="1013494" y="1117705"/>
                    </a:cubicBezTo>
                    <a:cubicBezTo>
                      <a:pt x="1013494" y="1699419"/>
                      <a:pt x="569264" y="2177876"/>
                      <a:pt x="0" y="2235411"/>
                    </a:cubicBezTo>
                  </a:path>
                </a:pathLst>
              </a:custGeom>
              <a:noFill/>
              <a:ln w="6350" cap="flat" cmpd="sng" algn="ctr">
                <a:solidFill>
                  <a:srgbClr val="000000">
                    <a:lumMod val="50000"/>
                    <a:lumOff val="50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C2CE6A94-1365-48AB-BA31-CAF466D5DE40}"/>
                  </a:ext>
                </a:extLst>
              </p:cNvPr>
              <p:cNvGrpSpPr/>
              <p:nvPr/>
            </p:nvGrpSpPr>
            <p:grpSpPr>
              <a:xfrm>
                <a:off x="885401" y="2723436"/>
                <a:ext cx="1975706" cy="1966232"/>
                <a:chOff x="885401" y="2723436"/>
                <a:chExt cx="1975706" cy="1966232"/>
              </a:xfrm>
            </p:grpSpPr>
            <p:sp>
              <p:nvSpPr>
                <p:cNvPr id="11" name="Oval 10">
                  <a:extLst>
                    <a:ext uri="{FF2B5EF4-FFF2-40B4-BE49-F238E27FC236}">
                      <a16:creationId xmlns:a16="http://schemas.microsoft.com/office/drawing/2014/main" id="{6A1D1A6C-1A1D-4776-A771-0F84721D34E4}"/>
                    </a:ext>
                  </a:extLst>
                </p:cNvPr>
                <p:cNvSpPr/>
                <p:nvPr/>
              </p:nvSpPr>
              <p:spPr>
                <a:xfrm>
                  <a:off x="885401" y="2723436"/>
                  <a:ext cx="1975706" cy="1966232"/>
                </a:xfrm>
                <a:prstGeom prst="ellipse">
                  <a:avLst/>
                </a:prstGeom>
                <a:solidFill>
                  <a:schemeClr val="tx2"/>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Freeform 90">
                  <a:extLst>
                    <a:ext uri="{FF2B5EF4-FFF2-40B4-BE49-F238E27FC236}">
                      <a16:creationId xmlns:a16="http://schemas.microsoft.com/office/drawing/2014/main" id="{B4C9A5A6-FB7F-4E68-B26E-77B4CB0F75FD}"/>
                    </a:ext>
                  </a:extLst>
                </p:cNvPr>
                <p:cNvSpPr/>
                <p:nvPr/>
              </p:nvSpPr>
              <p:spPr>
                <a:xfrm flipH="1">
                  <a:off x="1290476" y="2997071"/>
                  <a:ext cx="1163164" cy="1432364"/>
                </a:xfrm>
                <a:custGeom>
                  <a:avLst/>
                  <a:gdLst>
                    <a:gd name="connsiteX0" fmla="*/ 117778 w 1163164"/>
                    <a:gd name="connsiteY0" fmla="*/ 1045564 h 1432364"/>
                    <a:gd name="connsiteX1" fmla="*/ 148859 w 1163164"/>
                    <a:gd name="connsiteY1" fmla="*/ 1059599 h 1432364"/>
                    <a:gd name="connsiteX2" fmla="*/ 289963 w 1163164"/>
                    <a:gd name="connsiteY2" fmla="*/ 1209877 h 1432364"/>
                    <a:gd name="connsiteX3" fmla="*/ 356044 w 1163164"/>
                    <a:gd name="connsiteY3" fmla="*/ 1155230 h 1432364"/>
                    <a:gd name="connsiteX4" fmla="*/ 417947 w 1163164"/>
                    <a:gd name="connsiteY4" fmla="*/ 1161093 h 1432364"/>
                    <a:gd name="connsiteX5" fmla="*/ 412084 w 1163164"/>
                    <a:gd name="connsiteY5" fmla="*/ 1222997 h 1432364"/>
                    <a:gd name="connsiteX6" fmla="*/ 313238 w 1163164"/>
                    <a:gd name="connsiteY6" fmla="*/ 1304738 h 1432364"/>
                    <a:gd name="connsiteX7" fmla="*/ 250235 w 1163164"/>
                    <a:gd name="connsiteY7" fmla="*/ 1300525 h 1432364"/>
                    <a:gd name="connsiteX8" fmla="*/ 83894 w 1163164"/>
                    <a:gd name="connsiteY8" fmla="*/ 1120599 h 1432364"/>
                    <a:gd name="connsiteX9" fmla="*/ 85877 w 1163164"/>
                    <a:gd name="connsiteY9" fmla="*/ 1057617 h 1432364"/>
                    <a:gd name="connsiteX10" fmla="*/ 117778 w 1163164"/>
                    <a:gd name="connsiteY10" fmla="*/ 1045564 h 1432364"/>
                    <a:gd name="connsiteX11" fmla="*/ 776241 w 1163164"/>
                    <a:gd name="connsiteY11" fmla="*/ 1010025 h 1432364"/>
                    <a:gd name="connsiteX12" fmla="*/ 583891 w 1163164"/>
                    <a:gd name="connsiteY12" fmla="*/ 1010025 h 1432364"/>
                    <a:gd name="connsiteX13" fmla="*/ 567516 w 1163164"/>
                    <a:gd name="connsiteY13" fmla="*/ 1026400 h 1432364"/>
                    <a:gd name="connsiteX14" fmla="*/ 567516 w 1163164"/>
                    <a:gd name="connsiteY14" fmla="*/ 1047909 h 1432364"/>
                    <a:gd name="connsiteX15" fmla="*/ 583891 w 1163164"/>
                    <a:gd name="connsiteY15" fmla="*/ 1064284 h 1432364"/>
                    <a:gd name="connsiteX16" fmla="*/ 776241 w 1163164"/>
                    <a:gd name="connsiteY16" fmla="*/ 1064284 h 1432364"/>
                    <a:gd name="connsiteX17" fmla="*/ 792616 w 1163164"/>
                    <a:gd name="connsiteY17" fmla="*/ 1047909 h 1432364"/>
                    <a:gd name="connsiteX18" fmla="*/ 792616 w 1163164"/>
                    <a:gd name="connsiteY18" fmla="*/ 1026400 h 1432364"/>
                    <a:gd name="connsiteX19" fmla="*/ 776241 w 1163164"/>
                    <a:gd name="connsiteY19" fmla="*/ 1010025 h 1432364"/>
                    <a:gd name="connsiteX20" fmla="*/ 844114 w 1163164"/>
                    <a:gd name="connsiteY20" fmla="*/ 959001 h 1432364"/>
                    <a:gd name="connsiteX21" fmla="*/ 829290 w 1163164"/>
                    <a:gd name="connsiteY21" fmla="*/ 964602 h 1432364"/>
                    <a:gd name="connsiteX22" fmla="*/ 828369 w 1163164"/>
                    <a:gd name="connsiteY22" fmla="*/ 993868 h 1432364"/>
                    <a:gd name="connsiteX23" fmla="*/ 905664 w 1163164"/>
                    <a:gd name="connsiteY23" fmla="*/ 1077476 h 1432364"/>
                    <a:gd name="connsiteX24" fmla="*/ 934940 w 1163164"/>
                    <a:gd name="connsiteY24" fmla="*/ 1079434 h 1432364"/>
                    <a:gd name="connsiteX25" fmla="*/ 980872 w 1163164"/>
                    <a:gd name="connsiteY25" fmla="*/ 1041450 h 1432364"/>
                    <a:gd name="connsiteX26" fmla="*/ 983596 w 1163164"/>
                    <a:gd name="connsiteY26" fmla="*/ 1012685 h 1432364"/>
                    <a:gd name="connsiteX27" fmla="*/ 954831 w 1163164"/>
                    <a:gd name="connsiteY27" fmla="*/ 1009961 h 1432364"/>
                    <a:gd name="connsiteX28" fmla="*/ 924125 w 1163164"/>
                    <a:gd name="connsiteY28" fmla="*/ 1035353 h 1432364"/>
                    <a:gd name="connsiteX29" fmla="*/ 858557 w 1163164"/>
                    <a:gd name="connsiteY29" fmla="*/ 965523 h 1432364"/>
                    <a:gd name="connsiteX30" fmla="*/ 844114 w 1163164"/>
                    <a:gd name="connsiteY30" fmla="*/ 959001 h 1432364"/>
                    <a:gd name="connsiteX31" fmla="*/ 263961 w 1163164"/>
                    <a:gd name="connsiteY31" fmla="*/ 904441 h 1432364"/>
                    <a:gd name="connsiteX32" fmla="*/ 0 w 1163164"/>
                    <a:gd name="connsiteY32" fmla="*/ 1168403 h 1432364"/>
                    <a:gd name="connsiteX33" fmla="*/ 263961 w 1163164"/>
                    <a:gd name="connsiteY33" fmla="*/ 1432364 h 1432364"/>
                    <a:gd name="connsiteX34" fmla="*/ 527922 w 1163164"/>
                    <a:gd name="connsiteY34" fmla="*/ 1168403 h 1432364"/>
                    <a:gd name="connsiteX35" fmla="*/ 263961 w 1163164"/>
                    <a:gd name="connsiteY35" fmla="*/ 904441 h 1432364"/>
                    <a:gd name="connsiteX36" fmla="*/ 776241 w 1163164"/>
                    <a:gd name="connsiteY36" fmla="*/ 831607 h 1432364"/>
                    <a:gd name="connsiteX37" fmla="*/ 542830 w 1163164"/>
                    <a:gd name="connsiteY37" fmla="*/ 831607 h 1432364"/>
                    <a:gd name="connsiteX38" fmla="*/ 526455 w 1163164"/>
                    <a:gd name="connsiteY38" fmla="*/ 847982 h 1432364"/>
                    <a:gd name="connsiteX39" fmla="*/ 526455 w 1163164"/>
                    <a:gd name="connsiteY39" fmla="*/ 869491 h 1432364"/>
                    <a:gd name="connsiteX40" fmla="*/ 542830 w 1163164"/>
                    <a:gd name="connsiteY40" fmla="*/ 885866 h 1432364"/>
                    <a:gd name="connsiteX41" fmla="*/ 776241 w 1163164"/>
                    <a:gd name="connsiteY41" fmla="*/ 885866 h 1432364"/>
                    <a:gd name="connsiteX42" fmla="*/ 792616 w 1163164"/>
                    <a:gd name="connsiteY42" fmla="*/ 869491 h 1432364"/>
                    <a:gd name="connsiteX43" fmla="*/ 792616 w 1163164"/>
                    <a:gd name="connsiteY43" fmla="*/ 847982 h 1432364"/>
                    <a:gd name="connsiteX44" fmla="*/ 776241 w 1163164"/>
                    <a:gd name="connsiteY44" fmla="*/ 831607 h 1432364"/>
                    <a:gd name="connsiteX45" fmla="*/ 844114 w 1163164"/>
                    <a:gd name="connsiteY45" fmla="*/ 778627 h 1432364"/>
                    <a:gd name="connsiteX46" fmla="*/ 829290 w 1163164"/>
                    <a:gd name="connsiteY46" fmla="*/ 784228 h 1432364"/>
                    <a:gd name="connsiteX47" fmla="*/ 828369 w 1163164"/>
                    <a:gd name="connsiteY47" fmla="*/ 813494 h 1432364"/>
                    <a:gd name="connsiteX48" fmla="*/ 905664 w 1163164"/>
                    <a:gd name="connsiteY48" fmla="*/ 897102 h 1432364"/>
                    <a:gd name="connsiteX49" fmla="*/ 934940 w 1163164"/>
                    <a:gd name="connsiteY49" fmla="*/ 899060 h 1432364"/>
                    <a:gd name="connsiteX50" fmla="*/ 980872 w 1163164"/>
                    <a:gd name="connsiteY50" fmla="*/ 861076 h 1432364"/>
                    <a:gd name="connsiteX51" fmla="*/ 983596 w 1163164"/>
                    <a:gd name="connsiteY51" fmla="*/ 832311 h 1432364"/>
                    <a:gd name="connsiteX52" fmla="*/ 954831 w 1163164"/>
                    <a:gd name="connsiteY52" fmla="*/ 829587 h 1432364"/>
                    <a:gd name="connsiteX53" fmla="*/ 924125 w 1163164"/>
                    <a:gd name="connsiteY53" fmla="*/ 854979 h 1432364"/>
                    <a:gd name="connsiteX54" fmla="*/ 858557 w 1163164"/>
                    <a:gd name="connsiteY54" fmla="*/ 785149 h 1432364"/>
                    <a:gd name="connsiteX55" fmla="*/ 844114 w 1163164"/>
                    <a:gd name="connsiteY55" fmla="*/ 778627 h 1432364"/>
                    <a:gd name="connsiteX56" fmla="*/ 776241 w 1163164"/>
                    <a:gd name="connsiteY56" fmla="*/ 653188 h 1432364"/>
                    <a:gd name="connsiteX57" fmla="*/ 445312 w 1163164"/>
                    <a:gd name="connsiteY57" fmla="*/ 653188 h 1432364"/>
                    <a:gd name="connsiteX58" fmla="*/ 428937 w 1163164"/>
                    <a:gd name="connsiteY58" fmla="*/ 669563 h 1432364"/>
                    <a:gd name="connsiteX59" fmla="*/ 428937 w 1163164"/>
                    <a:gd name="connsiteY59" fmla="*/ 691072 h 1432364"/>
                    <a:gd name="connsiteX60" fmla="*/ 445312 w 1163164"/>
                    <a:gd name="connsiteY60" fmla="*/ 707447 h 1432364"/>
                    <a:gd name="connsiteX61" fmla="*/ 776241 w 1163164"/>
                    <a:gd name="connsiteY61" fmla="*/ 707447 h 1432364"/>
                    <a:gd name="connsiteX62" fmla="*/ 792616 w 1163164"/>
                    <a:gd name="connsiteY62" fmla="*/ 691072 h 1432364"/>
                    <a:gd name="connsiteX63" fmla="*/ 792616 w 1163164"/>
                    <a:gd name="connsiteY63" fmla="*/ 669563 h 1432364"/>
                    <a:gd name="connsiteX64" fmla="*/ 776241 w 1163164"/>
                    <a:gd name="connsiteY64" fmla="*/ 653188 h 1432364"/>
                    <a:gd name="connsiteX65" fmla="*/ 844114 w 1163164"/>
                    <a:gd name="connsiteY65" fmla="*/ 598254 h 1432364"/>
                    <a:gd name="connsiteX66" fmla="*/ 829290 w 1163164"/>
                    <a:gd name="connsiteY66" fmla="*/ 603855 h 1432364"/>
                    <a:gd name="connsiteX67" fmla="*/ 828369 w 1163164"/>
                    <a:gd name="connsiteY67" fmla="*/ 633121 h 1432364"/>
                    <a:gd name="connsiteX68" fmla="*/ 905664 w 1163164"/>
                    <a:gd name="connsiteY68" fmla="*/ 716729 h 1432364"/>
                    <a:gd name="connsiteX69" fmla="*/ 934940 w 1163164"/>
                    <a:gd name="connsiteY69" fmla="*/ 718687 h 1432364"/>
                    <a:gd name="connsiteX70" fmla="*/ 980872 w 1163164"/>
                    <a:gd name="connsiteY70" fmla="*/ 680703 h 1432364"/>
                    <a:gd name="connsiteX71" fmla="*/ 983596 w 1163164"/>
                    <a:gd name="connsiteY71" fmla="*/ 651938 h 1432364"/>
                    <a:gd name="connsiteX72" fmla="*/ 954831 w 1163164"/>
                    <a:gd name="connsiteY72" fmla="*/ 649214 h 1432364"/>
                    <a:gd name="connsiteX73" fmla="*/ 924125 w 1163164"/>
                    <a:gd name="connsiteY73" fmla="*/ 674606 h 1432364"/>
                    <a:gd name="connsiteX74" fmla="*/ 858557 w 1163164"/>
                    <a:gd name="connsiteY74" fmla="*/ 604776 h 1432364"/>
                    <a:gd name="connsiteX75" fmla="*/ 844114 w 1163164"/>
                    <a:gd name="connsiteY75" fmla="*/ 598254 h 1432364"/>
                    <a:gd name="connsiteX76" fmla="*/ 776241 w 1163164"/>
                    <a:gd name="connsiteY76" fmla="*/ 474769 h 1432364"/>
                    <a:gd name="connsiteX77" fmla="*/ 445312 w 1163164"/>
                    <a:gd name="connsiteY77" fmla="*/ 474769 h 1432364"/>
                    <a:gd name="connsiteX78" fmla="*/ 428937 w 1163164"/>
                    <a:gd name="connsiteY78" fmla="*/ 491144 h 1432364"/>
                    <a:gd name="connsiteX79" fmla="*/ 428937 w 1163164"/>
                    <a:gd name="connsiteY79" fmla="*/ 512653 h 1432364"/>
                    <a:gd name="connsiteX80" fmla="*/ 445312 w 1163164"/>
                    <a:gd name="connsiteY80" fmla="*/ 529028 h 1432364"/>
                    <a:gd name="connsiteX81" fmla="*/ 776241 w 1163164"/>
                    <a:gd name="connsiteY81" fmla="*/ 529028 h 1432364"/>
                    <a:gd name="connsiteX82" fmla="*/ 792616 w 1163164"/>
                    <a:gd name="connsiteY82" fmla="*/ 512653 h 1432364"/>
                    <a:gd name="connsiteX83" fmla="*/ 792616 w 1163164"/>
                    <a:gd name="connsiteY83" fmla="*/ 491144 h 1432364"/>
                    <a:gd name="connsiteX84" fmla="*/ 776241 w 1163164"/>
                    <a:gd name="connsiteY84" fmla="*/ 474769 h 1432364"/>
                    <a:gd name="connsiteX85" fmla="*/ 844114 w 1163164"/>
                    <a:gd name="connsiteY85" fmla="*/ 417880 h 1432364"/>
                    <a:gd name="connsiteX86" fmla="*/ 829290 w 1163164"/>
                    <a:gd name="connsiteY86" fmla="*/ 423481 h 1432364"/>
                    <a:gd name="connsiteX87" fmla="*/ 828369 w 1163164"/>
                    <a:gd name="connsiteY87" fmla="*/ 452747 h 1432364"/>
                    <a:gd name="connsiteX88" fmla="*/ 905664 w 1163164"/>
                    <a:gd name="connsiteY88" fmla="*/ 536355 h 1432364"/>
                    <a:gd name="connsiteX89" fmla="*/ 934940 w 1163164"/>
                    <a:gd name="connsiteY89" fmla="*/ 538313 h 1432364"/>
                    <a:gd name="connsiteX90" fmla="*/ 980872 w 1163164"/>
                    <a:gd name="connsiteY90" fmla="*/ 500329 h 1432364"/>
                    <a:gd name="connsiteX91" fmla="*/ 983596 w 1163164"/>
                    <a:gd name="connsiteY91" fmla="*/ 471564 h 1432364"/>
                    <a:gd name="connsiteX92" fmla="*/ 954831 w 1163164"/>
                    <a:gd name="connsiteY92" fmla="*/ 468840 h 1432364"/>
                    <a:gd name="connsiteX93" fmla="*/ 924125 w 1163164"/>
                    <a:gd name="connsiteY93" fmla="*/ 494232 h 1432364"/>
                    <a:gd name="connsiteX94" fmla="*/ 858557 w 1163164"/>
                    <a:gd name="connsiteY94" fmla="*/ 424402 h 1432364"/>
                    <a:gd name="connsiteX95" fmla="*/ 844114 w 1163164"/>
                    <a:gd name="connsiteY95" fmla="*/ 417880 h 1432364"/>
                    <a:gd name="connsiteX96" fmla="*/ 1075424 w 1163164"/>
                    <a:gd name="connsiteY96" fmla="*/ 139406 h 1432364"/>
                    <a:gd name="connsiteX97" fmla="*/ 938507 w 1163164"/>
                    <a:gd name="connsiteY97" fmla="*/ 139406 h 1432364"/>
                    <a:gd name="connsiteX98" fmla="*/ 939106 w 1163164"/>
                    <a:gd name="connsiteY98" fmla="*/ 141335 h 1432364"/>
                    <a:gd name="connsiteX99" fmla="*/ 941235 w 1163164"/>
                    <a:gd name="connsiteY99" fmla="*/ 162451 h 1432364"/>
                    <a:gd name="connsiteX100" fmla="*/ 836460 w 1163164"/>
                    <a:gd name="connsiteY100" fmla="*/ 267226 h 1432364"/>
                    <a:gd name="connsiteX101" fmla="*/ 570837 w 1163164"/>
                    <a:gd name="connsiteY101" fmla="*/ 267226 h 1432364"/>
                    <a:gd name="connsiteX102" fmla="*/ 466062 w 1163164"/>
                    <a:gd name="connsiteY102" fmla="*/ 162451 h 1432364"/>
                    <a:gd name="connsiteX103" fmla="*/ 468190 w 1163164"/>
                    <a:gd name="connsiteY103" fmla="*/ 141335 h 1432364"/>
                    <a:gd name="connsiteX104" fmla="*/ 468789 w 1163164"/>
                    <a:gd name="connsiteY104" fmla="*/ 139406 h 1432364"/>
                    <a:gd name="connsiteX105" fmla="*/ 331873 w 1163164"/>
                    <a:gd name="connsiteY105" fmla="*/ 139406 h 1432364"/>
                    <a:gd name="connsiteX106" fmla="*/ 244133 w 1163164"/>
                    <a:gd name="connsiteY106" fmla="*/ 227146 h 1432364"/>
                    <a:gd name="connsiteX107" fmla="*/ 244133 w 1163164"/>
                    <a:gd name="connsiteY107" fmla="*/ 835052 h 1432364"/>
                    <a:gd name="connsiteX108" fmla="*/ 263961 w 1163164"/>
                    <a:gd name="connsiteY108" fmla="*/ 834050 h 1432364"/>
                    <a:gd name="connsiteX109" fmla="*/ 331344 w 1163164"/>
                    <a:gd name="connsiteY109" fmla="*/ 840843 h 1432364"/>
                    <a:gd name="connsiteX110" fmla="*/ 345256 w 1163164"/>
                    <a:gd name="connsiteY110" fmla="*/ 844420 h 1432364"/>
                    <a:gd name="connsiteX111" fmla="*/ 345256 w 1163164"/>
                    <a:gd name="connsiteY111" fmla="*/ 368421 h 1432364"/>
                    <a:gd name="connsiteX112" fmla="*/ 1062041 w 1163164"/>
                    <a:gd name="connsiteY112" fmla="*/ 368421 h 1432364"/>
                    <a:gd name="connsiteX113" fmla="*/ 1062041 w 1163164"/>
                    <a:gd name="connsiteY113" fmla="*/ 1192278 h 1432364"/>
                    <a:gd name="connsiteX114" fmla="*/ 597106 w 1163164"/>
                    <a:gd name="connsiteY114" fmla="*/ 1192278 h 1432364"/>
                    <a:gd name="connsiteX115" fmla="*/ 596586 w 1163164"/>
                    <a:gd name="connsiteY115" fmla="*/ 1202587 h 1432364"/>
                    <a:gd name="connsiteX116" fmla="*/ 583280 w 1163164"/>
                    <a:gd name="connsiteY116" fmla="*/ 1267828 h 1432364"/>
                    <a:gd name="connsiteX117" fmla="*/ 575009 w 1163164"/>
                    <a:gd name="connsiteY117" fmla="*/ 1290427 h 1432364"/>
                    <a:gd name="connsiteX118" fmla="*/ 1075424 w 1163164"/>
                    <a:gd name="connsiteY118" fmla="*/ 1290427 h 1432364"/>
                    <a:gd name="connsiteX119" fmla="*/ 1163164 w 1163164"/>
                    <a:gd name="connsiteY119" fmla="*/ 1202687 h 1432364"/>
                    <a:gd name="connsiteX120" fmla="*/ 1163164 w 1163164"/>
                    <a:gd name="connsiteY120" fmla="*/ 227146 h 1432364"/>
                    <a:gd name="connsiteX121" fmla="*/ 1075424 w 1163164"/>
                    <a:gd name="connsiteY121" fmla="*/ 139406 h 1432364"/>
                    <a:gd name="connsiteX122" fmla="*/ 703573 w 1163164"/>
                    <a:gd name="connsiteY122" fmla="*/ 39457 h 1432364"/>
                    <a:gd name="connsiteX123" fmla="*/ 734349 w 1163164"/>
                    <a:gd name="connsiteY123" fmla="*/ 70233 h 1432364"/>
                    <a:gd name="connsiteX124" fmla="*/ 703573 w 1163164"/>
                    <a:gd name="connsiteY124" fmla="*/ 101008 h 1432364"/>
                    <a:gd name="connsiteX125" fmla="*/ 672798 w 1163164"/>
                    <a:gd name="connsiteY125" fmla="*/ 70233 h 1432364"/>
                    <a:gd name="connsiteX126" fmla="*/ 703573 w 1163164"/>
                    <a:gd name="connsiteY126" fmla="*/ 39457 h 1432364"/>
                    <a:gd name="connsiteX127" fmla="*/ 703800 w 1163164"/>
                    <a:gd name="connsiteY127" fmla="*/ 0 h 1432364"/>
                    <a:gd name="connsiteX128" fmla="*/ 703573 w 1163164"/>
                    <a:gd name="connsiteY128" fmla="*/ 27 h 1432364"/>
                    <a:gd name="connsiteX129" fmla="*/ 703346 w 1163164"/>
                    <a:gd name="connsiteY129" fmla="*/ 0 h 1432364"/>
                    <a:gd name="connsiteX130" fmla="*/ 703346 w 1163164"/>
                    <a:gd name="connsiteY130" fmla="*/ 53 h 1432364"/>
                    <a:gd name="connsiteX131" fmla="*/ 691886 w 1163164"/>
                    <a:gd name="connsiteY131" fmla="*/ 1397 h 1432364"/>
                    <a:gd name="connsiteX132" fmla="*/ 634044 w 1163164"/>
                    <a:gd name="connsiteY132" fmla="*/ 83963 h 1432364"/>
                    <a:gd name="connsiteX133" fmla="*/ 615112 w 1163164"/>
                    <a:gd name="connsiteY133" fmla="*/ 101955 h 1432364"/>
                    <a:gd name="connsiteX134" fmla="*/ 571773 w 1163164"/>
                    <a:gd name="connsiteY134" fmla="*/ 101955 h 1432364"/>
                    <a:gd name="connsiteX135" fmla="*/ 509222 w 1163164"/>
                    <a:gd name="connsiteY135" fmla="*/ 164506 h 1432364"/>
                    <a:gd name="connsiteX136" fmla="*/ 571773 w 1163164"/>
                    <a:gd name="connsiteY136" fmla="*/ 227056 h 1432364"/>
                    <a:gd name="connsiteX137" fmla="*/ 703346 w 1163164"/>
                    <a:gd name="connsiteY137" fmla="*/ 227056 h 1432364"/>
                    <a:gd name="connsiteX138" fmla="*/ 703800 w 1163164"/>
                    <a:gd name="connsiteY138" fmla="*/ 227056 h 1432364"/>
                    <a:gd name="connsiteX139" fmla="*/ 835374 w 1163164"/>
                    <a:gd name="connsiteY139" fmla="*/ 227056 h 1432364"/>
                    <a:gd name="connsiteX140" fmla="*/ 897924 w 1163164"/>
                    <a:gd name="connsiteY140" fmla="*/ 164506 h 1432364"/>
                    <a:gd name="connsiteX141" fmla="*/ 835374 w 1163164"/>
                    <a:gd name="connsiteY141" fmla="*/ 101955 h 1432364"/>
                    <a:gd name="connsiteX142" fmla="*/ 792035 w 1163164"/>
                    <a:gd name="connsiteY142" fmla="*/ 101955 h 1432364"/>
                    <a:gd name="connsiteX143" fmla="*/ 773102 w 1163164"/>
                    <a:gd name="connsiteY143" fmla="*/ 83963 h 1432364"/>
                    <a:gd name="connsiteX144" fmla="*/ 715260 w 1163164"/>
                    <a:gd name="connsiteY144" fmla="*/ 1397 h 1432364"/>
                    <a:gd name="connsiteX145" fmla="*/ 703800 w 1163164"/>
                    <a:gd name="connsiteY145" fmla="*/ 53 h 143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163164" h="1432364">
                      <a:moveTo>
                        <a:pt x="117778" y="1045564"/>
                      </a:moveTo>
                      <a:cubicBezTo>
                        <a:pt x="129176" y="1045922"/>
                        <a:pt x="140436" y="1050630"/>
                        <a:pt x="148859" y="1059599"/>
                      </a:cubicBezTo>
                      <a:lnTo>
                        <a:pt x="289963" y="1209877"/>
                      </a:lnTo>
                      <a:lnTo>
                        <a:pt x="356044" y="1155230"/>
                      </a:lnTo>
                      <a:cubicBezTo>
                        <a:pt x="374757" y="1139756"/>
                        <a:pt x="402472" y="1142380"/>
                        <a:pt x="417947" y="1161093"/>
                      </a:cubicBezTo>
                      <a:cubicBezTo>
                        <a:pt x="433422" y="1179807"/>
                        <a:pt x="430797" y="1207522"/>
                        <a:pt x="412084" y="1222997"/>
                      </a:cubicBezTo>
                      <a:lnTo>
                        <a:pt x="313238" y="1304738"/>
                      </a:lnTo>
                      <a:cubicBezTo>
                        <a:pt x="294524" y="1320214"/>
                        <a:pt x="267910" y="1317588"/>
                        <a:pt x="250235" y="1300525"/>
                      </a:cubicBezTo>
                      <a:lnTo>
                        <a:pt x="83894" y="1120599"/>
                      </a:lnTo>
                      <a:cubicBezTo>
                        <a:pt x="67049" y="1102660"/>
                        <a:pt x="67937" y="1074462"/>
                        <a:pt x="85877" y="1057617"/>
                      </a:cubicBezTo>
                      <a:cubicBezTo>
                        <a:pt x="94846" y="1049194"/>
                        <a:pt x="106380" y="1045205"/>
                        <a:pt x="117778" y="1045564"/>
                      </a:cubicBezTo>
                      <a:close/>
                      <a:moveTo>
                        <a:pt x="776241" y="1010025"/>
                      </a:moveTo>
                      <a:lnTo>
                        <a:pt x="583891" y="1010025"/>
                      </a:lnTo>
                      <a:cubicBezTo>
                        <a:pt x="574847" y="1010025"/>
                        <a:pt x="567516" y="1017356"/>
                        <a:pt x="567516" y="1026400"/>
                      </a:cubicBezTo>
                      <a:lnTo>
                        <a:pt x="567516" y="1047909"/>
                      </a:lnTo>
                      <a:cubicBezTo>
                        <a:pt x="567516" y="1056953"/>
                        <a:pt x="574847" y="1064284"/>
                        <a:pt x="583891" y="1064284"/>
                      </a:cubicBezTo>
                      <a:lnTo>
                        <a:pt x="776241" y="1064284"/>
                      </a:lnTo>
                      <a:cubicBezTo>
                        <a:pt x="785285" y="1064284"/>
                        <a:pt x="792616" y="1056953"/>
                        <a:pt x="792616" y="1047909"/>
                      </a:cubicBezTo>
                      <a:lnTo>
                        <a:pt x="792616" y="1026400"/>
                      </a:lnTo>
                      <a:cubicBezTo>
                        <a:pt x="792616" y="1017356"/>
                        <a:pt x="785285" y="1010025"/>
                        <a:pt x="776241" y="1010025"/>
                      </a:cubicBezTo>
                      <a:close/>
                      <a:moveTo>
                        <a:pt x="844114" y="959001"/>
                      </a:moveTo>
                      <a:cubicBezTo>
                        <a:pt x="838818" y="958834"/>
                        <a:pt x="833458" y="960688"/>
                        <a:pt x="829290" y="964602"/>
                      </a:cubicBezTo>
                      <a:cubicBezTo>
                        <a:pt x="820954" y="972429"/>
                        <a:pt x="820542" y="985532"/>
                        <a:pt x="828369" y="993868"/>
                      </a:cubicBezTo>
                      <a:lnTo>
                        <a:pt x="905664" y="1077476"/>
                      </a:lnTo>
                      <a:cubicBezTo>
                        <a:pt x="913877" y="1085405"/>
                        <a:pt x="926244" y="1086625"/>
                        <a:pt x="934940" y="1079434"/>
                      </a:cubicBezTo>
                      <a:lnTo>
                        <a:pt x="980872" y="1041450"/>
                      </a:lnTo>
                      <a:cubicBezTo>
                        <a:pt x="989567" y="1034259"/>
                        <a:pt x="990787" y="1021381"/>
                        <a:pt x="983596" y="1012685"/>
                      </a:cubicBezTo>
                      <a:cubicBezTo>
                        <a:pt x="976405" y="1003989"/>
                        <a:pt x="963527" y="1002770"/>
                        <a:pt x="954831" y="1009961"/>
                      </a:cubicBezTo>
                      <a:lnTo>
                        <a:pt x="924125" y="1035353"/>
                      </a:lnTo>
                      <a:lnTo>
                        <a:pt x="858557" y="965523"/>
                      </a:lnTo>
                      <a:cubicBezTo>
                        <a:pt x="854643" y="961355"/>
                        <a:pt x="849410" y="959168"/>
                        <a:pt x="844114" y="959001"/>
                      </a:cubicBezTo>
                      <a:close/>
                      <a:moveTo>
                        <a:pt x="263961" y="904441"/>
                      </a:moveTo>
                      <a:cubicBezTo>
                        <a:pt x="118179" y="904441"/>
                        <a:pt x="0" y="1022620"/>
                        <a:pt x="0" y="1168403"/>
                      </a:cubicBezTo>
                      <a:cubicBezTo>
                        <a:pt x="0" y="1314185"/>
                        <a:pt x="118179" y="1432364"/>
                        <a:pt x="263961" y="1432364"/>
                      </a:cubicBezTo>
                      <a:cubicBezTo>
                        <a:pt x="409743" y="1432364"/>
                        <a:pt x="527922" y="1314185"/>
                        <a:pt x="527922" y="1168403"/>
                      </a:cubicBezTo>
                      <a:cubicBezTo>
                        <a:pt x="527922" y="1022620"/>
                        <a:pt x="409743" y="904441"/>
                        <a:pt x="263961" y="904441"/>
                      </a:cubicBezTo>
                      <a:close/>
                      <a:moveTo>
                        <a:pt x="776241" y="831607"/>
                      </a:moveTo>
                      <a:lnTo>
                        <a:pt x="542830" y="831607"/>
                      </a:lnTo>
                      <a:cubicBezTo>
                        <a:pt x="533786" y="831607"/>
                        <a:pt x="526455" y="838938"/>
                        <a:pt x="526455" y="847982"/>
                      </a:cubicBezTo>
                      <a:lnTo>
                        <a:pt x="526455" y="869491"/>
                      </a:lnTo>
                      <a:cubicBezTo>
                        <a:pt x="526455" y="878535"/>
                        <a:pt x="533786" y="885866"/>
                        <a:pt x="542830" y="885866"/>
                      </a:cubicBezTo>
                      <a:lnTo>
                        <a:pt x="776241" y="885866"/>
                      </a:lnTo>
                      <a:cubicBezTo>
                        <a:pt x="785285" y="885866"/>
                        <a:pt x="792616" y="878535"/>
                        <a:pt x="792616" y="869491"/>
                      </a:cubicBezTo>
                      <a:lnTo>
                        <a:pt x="792616" y="847982"/>
                      </a:lnTo>
                      <a:cubicBezTo>
                        <a:pt x="792616" y="838938"/>
                        <a:pt x="785285" y="831607"/>
                        <a:pt x="776241" y="831607"/>
                      </a:cubicBezTo>
                      <a:close/>
                      <a:moveTo>
                        <a:pt x="844114" y="778627"/>
                      </a:moveTo>
                      <a:cubicBezTo>
                        <a:pt x="838818" y="778460"/>
                        <a:pt x="833458" y="780314"/>
                        <a:pt x="829290" y="784228"/>
                      </a:cubicBezTo>
                      <a:cubicBezTo>
                        <a:pt x="820954" y="792055"/>
                        <a:pt x="820542" y="805158"/>
                        <a:pt x="828369" y="813494"/>
                      </a:cubicBezTo>
                      <a:lnTo>
                        <a:pt x="905664" y="897102"/>
                      </a:lnTo>
                      <a:cubicBezTo>
                        <a:pt x="913877" y="905031"/>
                        <a:pt x="926244" y="906251"/>
                        <a:pt x="934940" y="899060"/>
                      </a:cubicBezTo>
                      <a:lnTo>
                        <a:pt x="980872" y="861076"/>
                      </a:lnTo>
                      <a:cubicBezTo>
                        <a:pt x="989567" y="853885"/>
                        <a:pt x="990787" y="841007"/>
                        <a:pt x="983596" y="832311"/>
                      </a:cubicBezTo>
                      <a:cubicBezTo>
                        <a:pt x="976405" y="823615"/>
                        <a:pt x="963527" y="822396"/>
                        <a:pt x="954831" y="829587"/>
                      </a:cubicBezTo>
                      <a:lnTo>
                        <a:pt x="924125" y="854979"/>
                      </a:lnTo>
                      <a:lnTo>
                        <a:pt x="858557" y="785149"/>
                      </a:lnTo>
                      <a:cubicBezTo>
                        <a:pt x="854643" y="780981"/>
                        <a:pt x="849410" y="778794"/>
                        <a:pt x="844114" y="778627"/>
                      </a:cubicBezTo>
                      <a:close/>
                      <a:moveTo>
                        <a:pt x="776241" y="653188"/>
                      </a:moveTo>
                      <a:lnTo>
                        <a:pt x="445312" y="653188"/>
                      </a:lnTo>
                      <a:cubicBezTo>
                        <a:pt x="436268" y="653188"/>
                        <a:pt x="428937" y="660519"/>
                        <a:pt x="428937" y="669563"/>
                      </a:cubicBezTo>
                      <a:lnTo>
                        <a:pt x="428937" y="691072"/>
                      </a:lnTo>
                      <a:cubicBezTo>
                        <a:pt x="428937" y="700116"/>
                        <a:pt x="436268" y="707447"/>
                        <a:pt x="445312" y="707447"/>
                      </a:cubicBezTo>
                      <a:lnTo>
                        <a:pt x="776241" y="707447"/>
                      </a:lnTo>
                      <a:cubicBezTo>
                        <a:pt x="785285" y="707447"/>
                        <a:pt x="792616" y="700116"/>
                        <a:pt x="792616" y="691072"/>
                      </a:cubicBezTo>
                      <a:lnTo>
                        <a:pt x="792616" y="669563"/>
                      </a:lnTo>
                      <a:cubicBezTo>
                        <a:pt x="792616" y="660519"/>
                        <a:pt x="785285" y="653188"/>
                        <a:pt x="776241" y="653188"/>
                      </a:cubicBezTo>
                      <a:close/>
                      <a:moveTo>
                        <a:pt x="844114" y="598254"/>
                      </a:moveTo>
                      <a:cubicBezTo>
                        <a:pt x="838818" y="598087"/>
                        <a:pt x="833458" y="599941"/>
                        <a:pt x="829290" y="603855"/>
                      </a:cubicBezTo>
                      <a:cubicBezTo>
                        <a:pt x="820954" y="611682"/>
                        <a:pt x="820542" y="624785"/>
                        <a:pt x="828369" y="633121"/>
                      </a:cubicBezTo>
                      <a:lnTo>
                        <a:pt x="905664" y="716729"/>
                      </a:lnTo>
                      <a:cubicBezTo>
                        <a:pt x="913877" y="724658"/>
                        <a:pt x="926244" y="725878"/>
                        <a:pt x="934940" y="718687"/>
                      </a:cubicBezTo>
                      <a:lnTo>
                        <a:pt x="980872" y="680703"/>
                      </a:lnTo>
                      <a:cubicBezTo>
                        <a:pt x="989567" y="673512"/>
                        <a:pt x="990787" y="660634"/>
                        <a:pt x="983596" y="651938"/>
                      </a:cubicBezTo>
                      <a:cubicBezTo>
                        <a:pt x="976405" y="643242"/>
                        <a:pt x="963527" y="642023"/>
                        <a:pt x="954831" y="649214"/>
                      </a:cubicBezTo>
                      <a:lnTo>
                        <a:pt x="924125" y="674606"/>
                      </a:lnTo>
                      <a:lnTo>
                        <a:pt x="858557" y="604776"/>
                      </a:lnTo>
                      <a:cubicBezTo>
                        <a:pt x="854643" y="600608"/>
                        <a:pt x="849410" y="598421"/>
                        <a:pt x="844114" y="598254"/>
                      </a:cubicBezTo>
                      <a:close/>
                      <a:moveTo>
                        <a:pt x="776241" y="474769"/>
                      </a:moveTo>
                      <a:lnTo>
                        <a:pt x="445312" y="474769"/>
                      </a:lnTo>
                      <a:cubicBezTo>
                        <a:pt x="436268" y="474769"/>
                        <a:pt x="428937" y="482100"/>
                        <a:pt x="428937" y="491144"/>
                      </a:cubicBezTo>
                      <a:lnTo>
                        <a:pt x="428937" y="512653"/>
                      </a:lnTo>
                      <a:cubicBezTo>
                        <a:pt x="428937" y="521697"/>
                        <a:pt x="436268" y="529028"/>
                        <a:pt x="445312" y="529028"/>
                      </a:cubicBezTo>
                      <a:lnTo>
                        <a:pt x="776241" y="529028"/>
                      </a:lnTo>
                      <a:cubicBezTo>
                        <a:pt x="785285" y="529028"/>
                        <a:pt x="792616" y="521697"/>
                        <a:pt x="792616" y="512653"/>
                      </a:cubicBezTo>
                      <a:lnTo>
                        <a:pt x="792616" y="491144"/>
                      </a:lnTo>
                      <a:cubicBezTo>
                        <a:pt x="792616" y="482100"/>
                        <a:pt x="785285" y="474769"/>
                        <a:pt x="776241" y="474769"/>
                      </a:cubicBezTo>
                      <a:close/>
                      <a:moveTo>
                        <a:pt x="844114" y="417880"/>
                      </a:moveTo>
                      <a:cubicBezTo>
                        <a:pt x="838818" y="417713"/>
                        <a:pt x="833458" y="419567"/>
                        <a:pt x="829290" y="423481"/>
                      </a:cubicBezTo>
                      <a:cubicBezTo>
                        <a:pt x="820954" y="431308"/>
                        <a:pt x="820542" y="444411"/>
                        <a:pt x="828369" y="452747"/>
                      </a:cubicBezTo>
                      <a:lnTo>
                        <a:pt x="905664" y="536355"/>
                      </a:lnTo>
                      <a:cubicBezTo>
                        <a:pt x="913877" y="544284"/>
                        <a:pt x="926244" y="545504"/>
                        <a:pt x="934940" y="538313"/>
                      </a:cubicBezTo>
                      <a:lnTo>
                        <a:pt x="980872" y="500329"/>
                      </a:lnTo>
                      <a:cubicBezTo>
                        <a:pt x="989567" y="493138"/>
                        <a:pt x="990787" y="480260"/>
                        <a:pt x="983596" y="471564"/>
                      </a:cubicBezTo>
                      <a:cubicBezTo>
                        <a:pt x="976405" y="462868"/>
                        <a:pt x="963527" y="461649"/>
                        <a:pt x="954831" y="468840"/>
                      </a:cubicBezTo>
                      <a:lnTo>
                        <a:pt x="924125" y="494232"/>
                      </a:lnTo>
                      <a:lnTo>
                        <a:pt x="858557" y="424402"/>
                      </a:lnTo>
                      <a:cubicBezTo>
                        <a:pt x="854643" y="420234"/>
                        <a:pt x="849410" y="418047"/>
                        <a:pt x="844114" y="417880"/>
                      </a:cubicBezTo>
                      <a:close/>
                      <a:moveTo>
                        <a:pt x="1075424" y="139406"/>
                      </a:moveTo>
                      <a:lnTo>
                        <a:pt x="938507" y="139406"/>
                      </a:lnTo>
                      <a:lnTo>
                        <a:pt x="939106" y="141335"/>
                      </a:lnTo>
                      <a:cubicBezTo>
                        <a:pt x="940502" y="148156"/>
                        <a:pt x="941235" y="155218"/>
                        <a:pt x="941235" y="162451"/>
                      </a:cubicBezTo>
                      <a:cubicBezTo>
                        <a:pt x="941235" y="220317"/>
                        <a:pt x="894326" y="267226"/>
                        <a:pt x="836460" y="267226"/>
                      </a:cubicBezTo>
                      <a:lnTo>
                        <a:pt x="570837" y="267226"/>
                      </a:lnTo>
                      <a:cubicBezTo>
                        <a:pt x="512971" y="267226"/>
                        <a:pt x="466062" y="220317"/>
                        <a:pt x="466062" y="162451"/>
                      </a:cubicBezTo>
                      <a:cubicBezTo>
                        <a:pt x="466062" y="155218"/>
                        <a:pt x="466795" y="148156"/>
                        <a:pt x="468190" y="141335"/>
                      </a:cubicBezTo>
                      <a:lnTo>
                        <a:pt x="468789" y="139406"/>
                      </a:lnTo>
                      <a:lnTo>
                        <a:pt x="331873" y="139406"/>
                      </a:lnTo>
                      <a:cubicBezTo>
                        <a:pt x="283415" y="139406"/>
                        <a:pt x="244133" y="178689"/>
                        <a:pt x="244133" y="227146"/>
                      </a:cubicBezTo>
                      <a:lnTo>
                        <a:pt x="244133" y="835052"/>
                      </a:lnTo>
                      <a:lnTo>
                        <a:pt x="263961" y="834050"/>
                      </a:lnTo>
                      <a:cubicBezTo>
                        <a:pt x="287043" y="834050"/>
                        <a:pt x="309579" y="836389"/>
                        <a:pt x="331344" y="840843"/>
                      </a:cubicBezTo>
                      <a:lnTo>
                        <a:pt x="345256" y="844420"/>
                      </a:lnTo>
                      <a:lnTo>
                        <a:pt x="345256" y="368421"/>
                      </a:lnTo>
                      <a:lnTo>
                        <a:pt x="1062041" y="368421"/>
                      </a:lnTo>
                      <a:lnTo>
                        <a:pt x="1062041" y="1192278"/>
                      </a:lnTo>
                      <a:lnTo>
                        <a:pt x="597106" y="1192278"/>
                      </a:lnTo>
                      <a:lnTo>
                        <a:pt x="596586" y="1202587"/>
                      </a:lnTo>
                      <a:cubicBezTo>
                        <a:pt x="594303" y="1225067"/>
                        <a:pt x="589793" y="1246889"/>
                        <a:pt x="583280" y="1267828"/>
                      </a:cubicBezTo>
                      <a:lnTo>
                        <a:pt x="575009" y="1290427"/>
                      </a:lnTo>
                      <a:lnTo>
                        <a:pt x="1075424" y="1290427"/>
                      </a:lnTo>
                      <a:cubicBezTo>
                        <a:pt x="1123882" y="1290427"/>
                        <a:pt x="1163164" y="1251145"/>
                        <a:pt x="1163164" y="1202687"/>
                      </a:cubicBezTo>
                      <a:lnTo>
                        <a:pt x="1163164" y="227146"/>
                      </a:lnTo>
                      <a:cubicBezTo>
                        <a:pt x="1163164" y="178689"/>
                        <a:pt x="1123882" y="139406"/>
                        <a:pt x="1075424" y="139406"/>
                      </a:cubicBezTo>
                      <a:close/>
                      <a:moveTo>
                        <a:pt x="703573" y="39457"/>
                      </a:moveTo>
                      <a:cubicBezTo>
                        <a:pt x="720570" y="39457"/>
                        <a:pt x="734349" y="53236"/>
                        <a:pt x="734349" y="70233"/>
                      </a:cubicBezTo>
                      <a:cubicBezTo>
                        <a:pt x="734349" y="87230"/>
                        <a:pt x="720570" y="101008"/>
                        <a:pt x="703573" y="101008"/>
                      </a:cubicBezTo>
                      <a:cubicBezTo>
                        <a:pt x="686576" y="101008"/>
                        <a:pt x="672798" y="87230"/>
                        <a:pt x="672798" y="70233"/>
                      </a:cubicBezTo>
                      <a:cubicBezTo>
                        <a:pt x="672798" y="53236"/>
                        <a:pt x="686576" y="39457"/>
                        <a:pt x="703573" y="39457"/>
                      </a:cubicBezTo>
                      <a:close/>
                      <a:moveTo>
                        <a:pt x="703800" y="0"/>
                      </a:moveTo>
                      <a:lnTo>
                        <a:pt x="703573" y="27"/>
                      </a:lnTo>
                      <a:lnTo>
                        <a:pt x="703346" y="0"/>
                      </a:lnTo>
                      <a:lnTo>
                        <a:pt x="703346" y="53"/>
                      </a:lnTo>
                      <a:lnTo>
                        <a:pt x="691886" y="1397"/>
                      </a:lnTo>
                      <a:cubicBezTo>
                        <a:pt x="658875" y="9256"/>
                        <a:pt x="634044" y="43236"/>
                        <a:pt x="634044" y="83963"/>
                      </a:cubicBezTo>
                      <a:cubicBezTo>
                        <a:pt x="633636" y="94719"/>
                        <a:pt x="622612" y="101906"/>
                        <a:pt x="615112" y="101955"/>
                      </a:cubicBezTo>
                      <a:lnTo>
                        <a:pt x="571773" y="101955"/>
                      </a:lnTo>
                      <a:cubicBezTo>
                        <a:pt x="537227" y="101955"/>
                        <a:pt x="509222" y="129960"/>
                        <a:pt x="509222" y="164506"/>
                      </a:cubicBezTo>
                      <a:cubicBezTo>
                        <a:pt x="509222" y="199051"/>
                        <a:pt x="537227" y="227056"/>
                        <a:pt x="571773" y="227056"/>
                      </a:cubicBezTo>
                      <a:lnTo>
                        <a:pt x="703346" y="227056"/>
                      </a:lnTo>
                      <a:lnTo>
                        <a:pt x="703800" y="227056"/>
                      </a:lnTo>
                      <a:lnTo>
                        <a:pt x="835374" y="227056"/>
                      </a:lnTo>
                      <a:cubicBezTo>
                        <a:pt x="869919" y="227056"/>
                        <a:pt x="897924" y="199051"/>
                        <a:pt x="897924" y="164506"/>
                      </a:cubicBezTo>
                      <a:cubicBezTo>
                        <a:pt x="897924" y="129960"/>
                        <a:pt x="869919" y="101955"/>
                        <a:pt x="835374" y="101955"/>
                      </a:cubicBezTo>
                      <a:lnTo>
                        <a:pt x="792035" y="101955"/>
                      </a:lnTo>
                      <a:cubicBezTo>
                        <a:pt x="784534" y="101906"/>
                        <a:pt x="773510" y="94719"/>
                        <a:pt x="773102" y="83963"/>
                      </a:cubicBezTo>
                      <a:cubicBezTo>
                        <a:pt x="773102" y="43236"/>
                        <a:pt x="748271" y="9256"/>
                        <a:pt x="715260" y="1397"/>
                      </a:cubicBezTo>
                      <a:lnTo>
                        <a:pt x="703800" y="53"/>
                      </a:lnTo>
                      <a:close/>
                    </a:path>
                  </a:pathLst>
                </a:custGeom>
                <a:solidFill>
                  <a:srgbClr val="FFFFFF"/>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3" name="Group 12"/>
          <p:cNvGrpSpPr/>
          <p:nvPr userDrawn="1"/>
        </p:nvGrpSpPr>
        <p:grpSpPr>
          <a:xfrm>
            <a:off x="566837" y="658921"/>
            <a:ext cx="3216192" cy="839506"/>
            <a:chOff x="567882" y="610262"/>
            <a:chExt cx="3216192" cy="839506"/>
          </a:xfrm>
        </p:grpSpPr>
        <p:sp>
          <p:nvSpPr>
            <p:cNvPr id="14" name="Rounded Rectangle 67">
              <a:extLst>
                <a:ext uri="{FF2B5EF4-FFF2-40B4-BE49-F238E27FC236}">
                  <a16:creationId xmlns:a16="http://schemas.microsoft.com/office/drawing/2014/main" id="{0F9402B0-81B1-4C8F-84B3-232DF49A42D4}"/>
                </a:ext>
              </a:extLst>
            </p:cNvPr>
            <p:cNvSpPr/>
            <p:nvPr/>
          </p:nvSpPr>
          <p:spPr>
            <a:xfrm>
              <a:off x="567882" y="650978"/>
              <a:ext cx="3216192" cy="798790"/>
            </a:xfrm>
            <a:prstGeom prst="roundRect">
              <a:avLst>
                <a:gd name="adj" fmla="val 50000"/>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383913C-C21B-4AEA-B2BC-B75D0E8D4393}"/>
                </a:ext>
              </a:extLst>
            </p:cNvPr>
            <p:cNvSpPr/>
            <p:nvPr/>
          </p:nvSpPr>
          <p:spPr>
            <a:xfrm>
              <a:off x="567882" y="610262"/>
              <a:ext cx="3216192"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srgbClr val="FFFFFF"/>
                  </a:solidFill>
                  <a:effectLst/>
                  <a:uLnTx/>
                  <a:uFillTx/>
                  <a:latin typeface="Calibri" panose="020F0502020204030204"/>
                  <a:ea typeface="+mn-ea"/>
                  <a:cs typeface="Arial" panose="020B0604020202020204" pitchFamily="34" charset="0"/>
                </a:rPr>
                <a:t>Agenda</a:t>
              </a:r>
              <a:endParaRPr kumimoji="0" lang="en-US" sz="6000" b="1" i="0" u="none" strike="noStrike" kern="0" cap="none" spc="0" normalizeH="0" baseline="0" noProof="0">
                <a:ln>
                  <a:noFill/>
                </a:ln>
                <a:solidFill>
                  <a:srgbClr val="FFFFFF"/>
                </a:solidFill>
                <a:effectLst/>
                <a:uLnTx/>
                <a:uFillTx/>
                <a:latin typeface="Calibri" panose="020F0502020204030204"/>
                <a:ea typeface="+mn-ea"/>
                <a:cs typeface="Arial" panose="020B0604020202020204" pitchFamily="34" charset="0"/>
              </a:endParaRPr>
            </a:p>
          </p:txBody>
        </p:sp>
      </p:grpSp>
      <p:sp>
        <p:nvSpPr>
          <p:cNvPr id="2" name="Footer Placeholder 4">
            <a:extLst>
              <a:ext uri="{FF2B5EF4-FFF2-40B4-BE49-F238E27FC236}">
                <a16:creationId xmlns:a16="http://schemas.microsoft.com/office/drawing/2014/main" id="{35FEC565-0E31-84CE-0F1A-0E847BD8C72D}"/>
              </a:ext>
            </a:extLst>
          </p:cNvPr>
          <p:cNvSpPr>
            <a:spLocks noGrp="1"/>
          </p:cNvSpPr>
          <p:nvPr>
            <p:ph type="ftr" sz="quarter" idx="3"/>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EDEDED"/>
                </a:solidFill>
                <a:effectLst/>
                <a:uLnTx/>
                <a:uFillTx/>
                <a:latin typeface="Calibri" panose="020F0502020204030204"/>
                <a:ea typeface="+mn-ea"/>
                <a:cs typeface="Arial" panose="020B0604020202020204" pitchFamily="34" charset="0"/>
              </a:rPr>
              <a:t>Confidential and Proprietary Information</a:t>
            </a:r>
          </a:p>
        </p:txBody>
      </p:sp>
      <p:sp>
        <p:nvSpPr>
          <p:cNvPr id="3" name="Slide Number Placeholder 6">
            <a:extLst>
              <a:ext uri="{FF2B5EF4-FFF2-40B4-BE49-F238E27FC236}">
                <a16:creationId xmlns:a16="http://schemas.microsoft.com/office/drawing/2014/main" id="{46C992CF-441B-4059-57CB-5C07123D4016}"/>
              </a:ext>
            </a:extLst>
          </p:cNvPr>
          <p:cNvSpPr>
            <a:spLocks noGrp="1"/>
          </p:cNvSpPr>
          <p:nvPr>
            <p:ph type="sldNum" sz="quarter" idx="4"/>
          </p:nvPr>
        </p:nvSpPr>
        <p:spPr>
          <a:xfrm>
            <a:off x="9101328" y="6505865"/>
            <a:ext cx="2743200" cy="274320"/>
          </a:xfrm>
          <a:prstGeom prst="rect">
            <a:avLst/>
          </a:prstGeom>
        </p:spPr>
        <p:txBody>
          <a:bodyPr lIns="0" rIns="0" anchor="ctr"/>
          <a:lstStyle>
            <a:lvl1pPr algn="r">
              <a:defRPr sz="1200">
                <a:solidFill>
                  <a:schemeClr val="bg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F4637D4-40A7-448E-BD23-F4D8E106FFFA}" type="slidenum">
              <a:rPr kumimoji="0" lang="en-US" sz="1200" b="0" i="0" u="none" strike="noStrike" kern="1200" cap="none" spc="0" normalizeH="0" baseline="0" noProof="0" smtClean="0">
                <a:ln>
                  <a:noFill/>
                </a:ln>
                <a:solidFill>
                  <a:srgbClr val="EDEDED"/>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EDEDED"/>
              </a:solidFill>
              <a:effectLst/>
              <a:uLnTx/>
              <a:uFillTx/>
              <a:latin typeface="Calibri" panose="020F0502020204030204"/>
              <a:ea typeface="+mn-ea"/>
              <a:cs typeface="+mn-cs"/>
            </a:endParaRPr>
          </a:p>
        </p:txBody>
      </p:sp>
      <p:sp>
        <p:nvSpPr>
          <p:cNvPr id="16" name="Text Placeholder 5">
            <a:extLst>
              <a:ext uri="{FF2B5EF4-FFF2-40B4-BE49-F238E27FC236}">
                <a16:creationId xmlns:a16="http://schemas.microsoft.com/office/drawing/2014/main" id="{8619263A-265A-75D8-A307-05F7B1E1D9A5}"/>
              </a:ext>
            </a:extLst>
          </p:cNvPr>
          <p:cNvSpPr>
            <a:spLocks noGrp="1"/>
          </p:cNvSpPr>
          <p:nvPr>
            <p:ph type="body" sz="quarter" idx="12" hasCustomPrompt="1"/>
          </p:nvPr>
        </p:nvSpPr>
        <p:spPr>
          <a:xfrm>
            <a:off x="4445000" y="1433642"/>
            <a:ext cx="7416799" cy="3906693"/>
          </a:xfrm>
        </p:spPr>
        <p:txBody>
          <a:bodyPr lIns="0">
            <a:normAutofit/>
          </a:bodyPr>
          <a:lstStyle>
            <a:lvl1pPr marL="0" indent="0">
              <a:buNone/>
              <a:defRPr sz="32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pic>
        <p:nvPicPr>
          <p:cNvPr id="18" name="Picture 17" descr="A picture containing text, sign&#10;&#10;Description automatically generated">
            <a:extLst>
              <a:ext uri="{FF2B5EF4-FFF2-40B4-BE49-F238E27FC236}">
                <a16:creationId xmlns:a16="http://schemas.microsoft.com/office/drawing/2014/main" id="{7420F63D-538D-D82C-589D-535A689F31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51592" y="457200"/>
            <a:ext cx="1390343" cy="338328"/>
          </a:xfrm>
          <a:prstGeom prst="rect">
            <a:avLst/>
          </a:prstGeom>
        </p:spPr>
      </p:pic>
    </p:spTree>
    <p:extLst>
      <p:ext uri="{BB962C8B-B14F-4D97-AF65-F5344CB8AC3E}">
        <p14:creationId xmlns:p14="http://schemas.microsoft.com/office/powerpoint/2010/main" val="16694528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Slide - Whit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E1BFF6A-678E-4A46-909A-B774216FDCB5}"/>
              </a:ext>
            </a:extLst>
          </p:cNvPr>
          <p:cNvSpPr/>
          <p:nvPr userDrawn="1"/>
        </p:nvSpPr>
        <p:spPr>
          <a:xfrm>
            <a:off x="0" y="1"/>
            <a:ext cx="12192000" cy="64007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D09F77B8-7932-4BE7-8803-56F5B76A5E8A}"/>
              </a:ext>
            </a:extLst>
          </p:cNvPr>
          <p:cNvSpPr>
            <a:spLocks noGrp="1"/>
          </p:cNvSpPr>
          <p:nvPr>
            <p:ph type="title"/>
          </p:nvPr>
        </p:nvSpPr>
        <p:spPr>
          <a:xfrm>
            <a:off x="939386" y="1044916"/>
            <a:ext cx="8348547" cy="1561172"/>
          </a:xfrm>
          <a:prstGeom prst="rect">
            <a:avLst/>
          </a:prstGeom>
        </p:spPr>
        <p:txBody>
          <a:bodyPr lIns="0" anchor="b">
            <a:noAutofit/>
          </a:bodyPr>
          <a:lstStyle>
            <a:lvl1pPr algn="l">
              <a:defRPr sz="5400">
                <a:solidFill>
                  <a:schemeClr val="tx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600CCC20-8A60-470F-A4C5-B8BFBE672BBA}"/>
              </a:ext>
            </a:extLst>
          </p:cNvPr>
          <p:cNvSpPr>
            <a:spLocks noGrp="1"/>
          </p:cNvSpPr>
          <p:nvPr>
            <p:ph type="body" idx="1" hasCustomPrompt="1"/>
          </p:nvPr>
        </p:nvSpPr>
        <p:spPr>
          <a:xfrm>
            <a:off x="947778" y="2624153"/>
            <a:ext cx="8340155" cy="830246"/>
          </a:xfrm>
        </p:spPr>
        <p:txBody>
          <a:bodyPr lIns="0"/>
          <a:lstStyle>
            <a:lvl1pPr marL="0" indent="0" algn="l">
              <a:buNone/>
              <a:defRPr sz="2400" b="1">
                <a:solidFill>
                  <a:schemeClr val="bg2">
                    <a:lumMod val="10000"/>
                  </a:schemeClr>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pic>
        <p:nvPicPr>
          <p:cNvPr id="8" name="Picture 7" descr="A picture containing text, sign&#10;&#10;Description automatically generated">
            <a:extLst>
              <a:ext uri="{FF2B5EF4-FFF2-40B4-BE49-F238E27FC236}">
                <a16:creationId xmlns:a16="http://schemas.microsoft.com/office/drawing/2014/main" id="{18397F3A-D95C-A99B-0A66-23F21C0C20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51592" y="457200"/>
            <a:ext cx="1390343" cy="338328"/>
          </a:xfrm>
          <a:prstGeom prst="rect">
            <a:avLst/>
          </a:prstGeom>
        </p:spPr>
      </p:pic>
      <p:sp>
        <p:nvSpPr>
          <p:cNvPr id="6" name="Footer Placeholder 4">
            <a:extLst>
              <a:ext uri="{FF2B5EF4-FFF2-40B4-BE49-F238E27FC236}">
                <a16:creationId xmlns:a16="http://schemas.microsoft.com/office/drawing/2014/main" id="{F8E7C3D1-15C3-EEB4-209E-422B54377C3B}"/>
              </a:ext>
            </a:extLst>
          </p:cNvPr>
          <p:cNvSpPr>
            <a:spLocks noGrp="1"/>
          </p:cNvSpPr>
          <p:nvPr>
            <p:ph type="ftr" sz="quarter" idx="3"/>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EDEDED"/>
                </a:solidFill>
                <a:effectLst/>
                <a:uLnTx/>
                <a:uFillTx/>
                <a:latin typeface="Calibri" panose="020F0502020204030204"/>
                <a:ea typeface="+mn-ea"/>
                <a:cs typeface="Arial" panose="020B0604020202020204" pitchFamily="34" charset="0"/>
              </a:rPr>
              <a:t>Confidential and Proprietary Information</a:t>
            </a:r>
          </a:p>
        </p:txBody>
      </p:sp>
      <p:sp>
        <p:nvSpPr>
          <p:cNvPr id="7" name="Slide Number Placeholder 6">
            <a:extLst>
              <a:ext uri="{FF2B5EF4-FFF2-40B4-BE49-F238E27FC236}">
                <a16:creationId xmlns:a16="http://schemas.microsoft.com/office/drawing/2014/main" id="{483C1BB3-3349-097F-0ACA-79EA6416C6B7}"/>
              </a:ext>
            </a:extLst>
          </p:cNvPr>
          <p:cNvSpPr>
            <a:spLocks noGrp="1"/>
          </p:cNvSpPr>
          <p:nvPr>
            <p:ph type="sldNum" sz="quarter" idx="4"/>
          </p:nvPr>
        </p:nvSpPr>
        <p:spPr>
          <a:xfrm>
            <a:off x="9101328" y="6505865"/>
            <a:ext cx="2743200" cy="274320"/>
          </a:xfrm>
          <a:prstGeom prst="rect">
            <a:avLst/>
          </a:prstGeom>
        </p:spPr>
        <p:txBody>
          <a:bodyPr lIns="0" rIns="0" anchor="ctr"/>
          <a:lstStyle>
            <a:lvl1pPr algn="r">
              <a:defRPr sz="1200">
                <a:solidFill>
                  <a:schemeClr val="bg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F4637D4-40A7-448E-BD23-F4D8E106FFFA}" type="slidenum">
              <a:rPr kumimoji="0" lang="en-US" sz="1200" b="0" i="0" u="none" strike="noStrike" kern="1200" cap="none" spc="0" normalizeH="0" baseline="0" noProof="0" smtClean="0">
                <a:ln>
                  <a:noFill/>
                </a:ln>
                <a:solidFill>
                  <a:srgbClr val="EDEDED"/>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EDEDED"/>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97183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ighlighted Content - Blue">
    <p:spTree>
      <p:nvGrpSpPr>
        <p:cNvPr id="1" name=""/>
        <p:cNvGrpSpPr/>
        <p:nvPr/>
      </p:nvGrpSpPr>
      <p:grpSpPr>
        <a:xfrm>
          <a:off x="0" y="0"/>
          <a:ext cx="0" cy="0"/>
          <a:chOff x="0" y="0"/>
          <a:chExt cx="0" cy="0"/>
        </a:xfrm>
      </p:grpSpPr>
      <p:sp>
        <p:nvSpPr>
          <p:cNvPr id="8" name="Rectangle 7"/>
          <p:cNvSpPr/>
          <p:nvPr userDrawn="1"/>
        </p:nvSpPr>
        <p:spPr>
          <a:xfrm>
            <a:off x="0" y="1357742"/>
            <a:ext cx="8915400" cy="4800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 Placeholder 5"/>
          <p:cNvSpPr>
            <a:spLocks noGrp="1"/>
          </p:cNvSpPr>
          <p:nvPr>
            <p:ph type="body" sz="quarter" idx="12"/>
          </p:nvPr>
        </p:nvSpPr>
        <p:spPr>
          <a:xfrm>
            <a:off x="914400" y="1845462"/>
            <a:ext cx="7416799" cy="3906693"/>
          </a:xfrm>
        </p:spPr>
        <p:txBody>
          <a:bodyPr>
            <a:normAutofit/>
          </a:bodyPr>
          <a:lstStyle>
            <a:lvl1pPr marL="0" indent="0">
              <a:buNone/>
              <a:defRPr sz="4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2" name="Footer Placeholder 4">
            <a:extLst>
              <a:ext uri="{FF2B5EF4-FFF2-40B4-BE49-F238E27FC236}">
                <a16:creationId xmlns:a16="http://schemas.microsoft.com/office/drawing/2014/main" id="{C3504089-6AE4-857E-1277-F3AFA3C770FA}"/>
              </a:ext>
            </a:extLst>
          </p:cNvPr>
          <p:cNvSpPr>
            <a:spLocks noGrp="1"/>
          </p:cNvSpPr>
          <p:nvPr>
            <p:ph type="ftr" sz="quarter" idx="3"/>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EDEDED"/>
                </a:solidFill>
                <a:effectLst/>
                <a:uLnTx/>
                <a:uFillTx/>
                <a:latin typeface="Calibri" panose="020F0502020204030204"/>
                <a:ea typeface="+mn-ea"/>
                <a:cs typeface="Arial" panose="020B0604020202020204" pitchFamily="34" charset="0"/>
              </a:rPr>
              <a:t>Confidential and Proprietary Information</a:t>
            </a:r>
          </a:p>
        </p:txBody>
      </p:sp>
      <p:sp>
        <p:nvSpPr>
          <p:cNvPr id="3" name="Slide Number Placeholder 6">
            <a:extLst>
              <a:ext uri="{FF2B5EF4-FFF2-40B4-BE49-F238E27FC236}">
                <a16:creationId xmlns:a16="http://schemas.microsoft.com/office/drawing/2014/main" id="{0D21F56F-DA25-39FE-A42C-1215A09A75AF}"/>
              </a:ext>
            </a:extLst>
          </p:cNvPr>
          <p:cNvSpPr>
            <a:spLocks noGrp="1"/>
          </p:cNvSpPr>
          <p:nvPr>
            <p:ph type="sldNum" sz="quarter" idx="4"/>
          </p:nvPr>
        </p:nvSpPr>
        <p:spPr>
          <a:xfrm>
            <a:off x="9101328" y="6505865"/>
            <a:ext cx="2743200" cy="274320"/>
          </a:xfrm>
          <a:prstGeom prst="rect">
            <a:avLst/>
          </a:prstGeom>
        </p:spPr>
        <p:txBody>
          <a:bodyPr lIns="0" rIns="0" anchor="ctr"/>
          <a:lstStyle>
            <a:lvl1pPr algn="r">
              <a:defRPr sz="1200">
                <a:solidFill>
                  <a:schemeClr val="bg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F4637D4-40A7-448E-BD23-F4D8E106FFFA}" type="slidenum">
              <a:rPr kumimoji="0" lang="en-US" sz="1200" b="0" i="0" u="none" strike="noStrike" kern="1200" cap="none" spc="0" normalizeH="0" baseline="0" noProof="0" smtClean="0">
                <a:ln>
                  <a:noFill/>
                </a:ln>
                <a:solidFill>
                  <a:srgbClr val="EDEDED"/>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EDEDED"/>
              </a:solidFill>
              <a:effectLst/>
              <a:uLnTx/>
              <a:uFillTx/>
              <a:latin typeface="Calibri" panose="020F0502020204030204"/>
              <a:ea typeface="+mn-ea"/>
              <a:cs typeface="+mn-cs"/>
            </a:endParaRPr>
          </a:p>
        </p:txBody>
      </p:sp>
      <p:sp>
        <p:nvSpPr>
          <p:cNvPr id="4" name="Title 9">
            <a:extLst>
              <a:ext uri="{FF2B5EF4-FFF2-40B4-BE49-F238E27FC236}">
                <a16:creationId xmlns:a16="http://schemas.microsoft.com/office/drawing/2014/main" id="{0681172F-D3EC-3E5D-0341-69B74A43CAB9}"/>
              </a:ext>
            </a:extLst>
          </p:cNvPr>
          <p:cNvSpPr>
            <a:spLocks noGrp="1"/>
          </p:cNvSpPr>
          <p:nvPr>
            <p:ph type="title"/>
          </p:nvPr>
        </p:nvSpPr>
        <p:spPr>
          <a:xfrm>
            <a:off x="347472" y="182880"/>
            <a:ext cx="9966109" cy="777240"/>
          </a:xfrm>
          <a:prstGeom prst="rect">
            <a:avLst/>
          </a:prstGeom>
        </p:spPr>
        <p:txBody>
          <a:bodyPr anchor="ctr"/>
          <a:lstStyle>
            <a:lvl1pPr>
              <a:defRPr sz="3600">
                <a:solidFill>
                  <a:schemeClr val="tx1"/>
                </a:solidFill>
                <a:latin typeface="+mj-lt"/>
              </a:defRPr>
            </a:lvl1pPr>
          </a:lstStyle>
          <a:p>
            <a:r>
              <a:rPr lang="en-US"/>
              <a:t>Click to edit Master title style</a:t>
            </a:r>
          </a:p>
        </p:txBody>
      </p:sp>
    </p:spTree>
    <p:extLst>
      <p:ext uri="{BB962C8B-B14F-4D97-AF65-F5344CB8AC3E}">
        <p14:creationId xmlns:p14="http://schemas.microsoft.com/office/powerpoint/2010/main" val="53530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ighlighted Content - Accessible Cyan">
    <p:spTree>
      <p:nvGrpSpPr>
        <p:cNvPr id="1" name=""/>
        <p:cNvGrpSpPr/>
        <p:nvPr/>
      </p:nvGrpSpPr>
      <p:grpSpPr>
        <a:xfrm>
          <a:off x="0" y="0"/>
          <a:ext cx="0" cy="0"/>
          <a:chOff x="0" y="0"/>
          <a:chExt cx="0" cy="0"/>
        </a:xfrm>
      </p:grpSpPr>
      <p:sp>
        <p:nvSpPr>
          <p:cNvPr id="7" name="Rectangle 6"/>
          <p:cNvSpPr/>
          <p:nvPr userDrawn="1"/>
        </p:nvSpPr>
        <p:spPr>
          <a:xfrm>
            <a:off x="0" y="1357742"/>
            <a:ext cx="8915400" cy="4800600"/>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 Placeholder 5"/>
          <p:cNvSpPr>
            <a:spLocks noGrp="1"/>
          </p:cNvSpPr>
          <p:nvPr>
            <p:ph type="body" sz="quarter" idx="12"/>
          </p:nvPr>
        </p:nvSpPr>
        <p:spPr>
          <a:xfrm>
            <a:off x="914400" y="1845462"/>
            <a:ext cx="7416799" cy="3906693"/>
          </a:xfrm>
        </p:spPr>
        <p:txBody>
          <a:bodyPr>
            <a:normAutofit/>
          </a:bodyPr>
          <a:lstStyle>
            <a:lvl1pPr marL="0" indent="0">
              <a:buNone/>
              <a:defRPr sz="4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2" name="Footer Placeholder 4">
            <a:extLst>
              <a:ext uri="{FF2B5EF4-FFF2-40B4-BE49-F238E27FC236}">
                <a16:creationId xmlns:a16="http://schemas.microsoft.com/office/drawing/2014/main" id="{AF26CA81-D1B5-8006-0E08-D855FE241B98}"/>
              </a:ext>
            </a:extLst>
          </p:cNvPr>
          <p:cNvSpPr>
            <a:spLocks noGrp="1"/>
          </p:cNvSpPr>
          <p:nvPr>
            <p:ph type="ftr" sz="quarter" idx="3"/>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EDEDED"/>
                </a:solidFill>
                <a:effectLst/>
                <a:uLnTx/>
                <a:uFillTx/>
                <a:latin typeface="Calibri" panose="020F0502020204030204"/>
                <a:ea typeface="+mn-ea"/>
                <a:cs typeface="Arial" panose="020B0604020202020204" pitchFamily="34" charset="0"/>
              </a:rPr>
              <a:t>Confidential and Proprietary Information</a:t>
            </a:r>
          </a:p>
        </p:txBody>
      </p:sp>
      <p:sp>
        <p:nvSpPr>
          <p:cNvPr id="3" name="Slide Number Placeholder 6">
            <a:extLst>
              <a:ext uri="{FF2B5EF4-FFF2-40B4-BE49-F238E27FC236}">
                <a16:creationId xmlns:a16="http://schemas.microsoft.com/office/drawing/2014/main" id="{84BA229F-7371-AEB8-B827-90AF9DD21190}"/>
              </a:ext>
            </a:extLst>
          </p:cNvPr>
          <p:cNvSpPr>
            <a:spLocks noGrp="1"/>
          </p:cNvSpPr>
          <p:nvPr>
            <p:ph type="sldNum" sz="quarter" idx="4"/>
          </p:nvPr>
        </p:nvSpPr>
        <p:spPr>
          <a:xfrm>
            <a:off x="9101328" y="6505865"/>
            <a:ext cx="2743200" cy="274320"/>
          </a:xfrm>
          <a:prstGeom prst="rect">
            <a:avLst/>
          </a:prstGeom>
        </p:spPr>
        <p:txBody>
          <a:bodyPr lIns="0" rIns="0" anchor="ctr"/>
          <a:lstStyle>
            <a:lvl1pPr algn="r">
              <a:defRPr sz="1200">
                <a:solidFill>
                  <a:schemeClr val="bg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F4637D4-40A7-448E-BD23-F4D8E106FFFA}" type="slidenum">
              <a:rPr kumimoji="0" lang="en-US" sz="1200" b="0" i="0" u="none" strike="noStrike" kern="1200" cap="none" spc="0" normalizeH="0" baseline="0" noProof="0" smtClean="0">
                <a:ln>
                  <a:noFill/>
                </a:ln>
                <a:solidFill>
                  <a:srgbClr val="EDEDED"/>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EDEDED"/>
              </a:solidFill>
              <a:effectLst/>
              <a:uLnTx/>
              <a:uFillTx/>
              <a:latin typeface="Calibri" panose="020F0502020204030204"/>
              <a:ea typeface="+mn-ea"/>
              <a:cs typeface="+mn-cs"/>
            </a:endParaRPr>
          </a:p>
        </p:txBody>
      </p:sp>
      <p:sp>
        <p:nvSpPr>
          <p:cNvPr id="4" name="Title 9">
            <a:extLst>
              <a:ext uri="{FF2B5EF4-FFF2-40B4-BE49-F238E27FC236}">
                <a16:creationId xmlns:a16="http://schemas.microsoft.com/office/drawing/2014/main" id="{C08D357C-FBFF-67B9-2BB7-078488D9A89B}"/>
              </a:ext>
            </a:extLst>
          </p:cNvPr>
          <p:cNvSpPr>
            <a:spLocks noGrp="1"/>
          </p:cNvSpPr>
          <p:nvPr>
            <p:ph type="title"/>
          </p:nvPr>
        </p:nvSpPr>
        <p:spPr>
          <a:xfrm>
            <a:off x="347472" y="182880"/>
            <a:ext cx="9966109" cy="777240"/>
          </a:xfrm>
          <a:prstGeom prst="rect">
            <a:avLst/>
          </a:prstGeom>
        </p:spPr>
        <p:txBody>
          <a:bodyPr anchor="ctr"/>
          <a:lstStyle>
            <a:lvl1pPr>
              <a:defRPr sz="3600">
                <a:solidFill>
                  <a:schemeClr val="tx1"/>
                </a:solidFill>
                <a:latin typeface="+mj-lt"/>
              </a:defRPr>
            </a:lvl1pPr>
          </a:lstStyle>
          <a:p>
            <a:r>
              <a:rPr lang="en-US"/>
              <a:t>Click to edit Master title style</a:t>
            </a:r>
          </a:p>
        </p:txBody>
      </p:sp>
    </p:spTree>
    <p:extLst>
      <p:ext uri="{BB962C8B-B14F-4D97-AF65-F5344CB8AC3E}">
        <p14:creationId xmlns:p14="http://schemas.microsoft.com/office/powerpoint/2010/main" val="7717511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ighlighted Content - Gray">
    <p:spTree>
      <p:nvGrpSpPr>
        <p:cNvPr id="1" name=""/>
        <p:cNvGrpSpPr/>
        <p:nvPr/>
      </p:nvGrpSpPr>
      <p:grpSpPr>
        <a:xfrm>
          <a:off x="0" y="0"/>
          <a:ext cx="0" cy="0"/>
          <a:chOff x="0" y="0"/>
          <a:chExt cx="0" cy="0"/>
        </a:xfrm>
      </p:grpSpPr>
      <p:sp>
        <p:nvSpPr>
          <p:cNvPr id="5" name="Rectangle 4"/>
          <p:cNvSpPr/>
          <p:nvPr userDrawn="1"/>
        </p:nvSpPr>
        <p:spPr>
          <a:xfrm>
            <a:off x="0" y="1357742"/>
            <a:ext cx="8915400" cy="4800600"/>
          </a:xfrm>
          <a:prstGeom prst="rect">
            <a:avLst/>
          </a:prstGeom>
          <a:solidFill>
            <a:schemeClr val="bg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 Placeholder 5"/>
          <p:cNvSpPr>
            <a:spLocks noGrp="1"/>
          </p:cNvSpPr>
          <p:nvPr>
            <p:ph type="body" sz="quarter" idx="11"/>
          </p:nvPr>
        </p:nvSpPr>
        <p:spPr>
          <a:xfrm>
            <a:off x="914400" y="1845462"/>
            <a:ext cx="7416799" cy="3906693"/>
          </a:xfrm>
        </p:spPr>
        <p:txBody>
          <a:bodyPr>
            <a:normAutofit/>
          </a:bodyPr>
          <a:lstStyle>
            <a:lvl1pPr marL="0" indent="0">
              <a:buNone/>
              <a:defRPr sz="4400">
                <a:solidFill>
                  <a:schemeClr val="bg2">
                    <a:lumMod val="50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2" name="Footer Placeholder 4">
            <a:extLst>
              <a:ext uri="{FF2B5EF4-FFF2-40B4-BE49-F238E27FC236}">
                <a16:creationId xmlns:a16="http://schemas.microsoft.com/office/drawing/2014/main" id="{FAC53AF2-4835-6437-6478-C86BC6CDC40A}"/>
              </a:ext>
            </a:extLst>
          </p:cNvPr>
          <p:cNvSpPr>
            <a:spLocks noGrp="1"/>
          </p:cNvSpPr>
          <p:nvPr>
            <p:ph type="ftr" sz="quarter" idx="3"/>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EDEDED"/>
                </a:solidFill>
                <a:effectLst/>
                <a:uLnTx/>
                <a:uFillTx/>
                <a:latin typeface="Calibri" panose="020F0502020204030204"/>
                <a:ea typeface="+mn-ea"/>
                <a:cs typeface="Arial" panose="020B0604020202020204" pitchFamily="34" charset="0"/>
              </a:rPr>
              <a:t>Confidential and Proprietary Information</a:t>
            </a:r>
          </a:p>
        </p:txBody>
      </p:sp>
      <p:sp>
        <p:nvSpPr>
          <p:cNvPr id="3" name="Slide Number Placeholder 6">
            <a:extLst>
              <a:ext uri="{FF2B5EF4-FFF2-40B4-BE49-F238E27FC236}">
                <a16:creationId xmlns:a16="http://schemas.microsoft.com/office/drawing/2014/main" id="{FFF83FA1-37F7-3220-8227-A24764CBACA3}"/>
              </a:ext>
            </a:extLst>
          </p:cNvPr>
          <p:cNvSpPr>
            <a:spLocks noGrp="1"/>
          </p:cNvSpPr>
          <p:nvPr>
            <p:ph type="sldNum" sz="quarter" idx="4"/>
          </p:nvPr>
        </p:nvSpPr>
        <p:spPr>
          <a:xfrm>
            <a:off x="9101328" y="6505865"/>
            <a:ext cx="2743200" cy="274320"/>
          </a:xfrm>
          <a:prstGeom prst="rect">
            <a:avLst/>
          </a:prstGeom>
        </p:spPr>
        <p:txBody>
          <a:bodyPr lIns="0" rIns="0" anchor="ctr"/>
          <a:lstStyle>
            <a:lvl1pPr algn="r">
              <a:defRPr sz="1200">
                <a:solidFill>
                  <a:schemeClr val="bg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F4637D4-40A7-448E-BD23-F4D8E106FFFA}" type="slidenum">
              <a:rPr kumimoji="0" lang="en-US" sz="1200" b="0" i="0" u="none" strike="noStrike" kern="1200" cap="none" spc="0" normalizeH="0" baseline="0" noProof="0" smtClean="0">
                <a:ln>
                  <a:noFill/>
                </a:ln>
                <a:solidFill>
                  <a:srgbClr val="EDEDED"/>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EDEDED"/>
              </a:solidFill>
              <a:effectLst/>
              <a:uLnTx/>
              <a:uFillTx/>
              <a:latin typeface="Calibri" panose="020F0502020204030204"/>
              <a:ea typeface="+mn-ea"/>
              <a:cs typeface="+mn-cs"/>
            </a:endParaRPr>
          </a:p>
        </p:txBody>
      </p:sp>
      <p:sp>
        <p:nvSpPr>
          <p:cNvPr id="4" name="Title 9">
            <a:extLst>
              <a:ext uri="{FF2B5EF4-FFF2-40B4-BE49-F238E27FC236}">
                <a16:creationId xmlns:a16="http://schemas.microsoft.com/office/drawing/2014/main" id="{899DB1DF-B572-51FA-BCF7-6AFF2C4FF737}"/>
              </a:ext>
            </a:extLst>
          </p:cNvPr>
          <p:cNvSpPr>
            <a:spLocks noGrp="1"/>
          </p:cNvSpPr>
          <p:nvPr>
            <p:ph type="title"/>
          </p:nvPr>
        </p:nvSpPr>
        <p:spPr>
          <a:xfrm>
            <a:off x="347472" y="182880"/>
            <a:ext cx="9966109" cy="777240"/>
          </a:xfrm>
          <a:prstGeom prst="rect">
            <a:avLst/>
          </a:prstGeom>
        </p:spPr>
        <p:txBody>
          <a:bodyPr anchor="ctr"/>
          <a:lstStyle>
            <a:lvl1pPr>
              <a:defRPr sz="3600">
                <a:solidFill>
                  <a:schemeClr val="tx1"/>
                </a:solidFill>
                <a:latin typeface="+mj-lt"/>
              </a:defRPr>
            </a:lvl1pPr>
          </a:lstStyle>
          <a:p>
            <a:r>
              <a:rPr lang="en-US"/>
              <a:t>Click to edit Master title style</a:t>
            </a:r>
          </a:p>
        </p:txBody>
      </p:sp>
    </p:spTree>
    <p:extLst>
      <p:ext uri="{BB962C8B-B14F-4D97-AF65-F5344CB8AC3E}">
        <p14:creationId xmlns:p14="http://schemas.microsoft.com/office/powerpoint/2010/main" val="1059451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13" name="Rectangle 12"/>
          <p:cNvSpPr/>
          <p:nvPr/>
        </p:nvSpPr>
        <p:spPr>
          <a:xfrm>
            <a:off x="0" y="1"/>
            <a:ext cx="12192000" cy="68755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b="9189"/>
          <a:stretch/>
        </p:blipFill>
        <p:spPr>
          <a:xfrm>
            <a:off x="0" y="1123253"/>
            <a:ext cx="12188952" cy="5734747"/>
          </a:xfrm>
          <a:prstGeom prst="rect">
            <a:avLst/>
          </a:prstGeom>
        </p:spPr>
      </p:pic>
      <p:sp>
        <p:nvSpPr>
          <p:cNvPr id="12" name="Oval 11" hidden="1"/>
          <p:cNvSpPr>
            <a:spLocks noChangeAspect="1"/>
          </p:cNvSpPr>
          <p:nvPr/>
        </p:nvSpPr>
        <p:spPr>
          <a:xfrm>
            <a:off x="1430811" y="122038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39386" y="1044916"/>
            <a:ext cx="8348547" cy="1561172"/>
          </a:xfrm>
          <a:prstGeom prst="rect">
            <a:avLst/>
          </a:prstGeom>
        </p:spPr>
        <p:txBody>
          <a:bodyPr anchor="b">
            <a:noAutofit/>
          </a:bodyPr>
          <a:lstStyle>
            <a:lvl1pPr algn="l">
              <a:defRPr sz="5400">
                <a:solidFill>
                  <a:schemeClr val="tx1">
                    <a:lumMod val="50000"/>
                  </a:schemeClr>
                </a:solidFill>
                <a:latin typeface="+mn-lt"/>
              </a:defRPr>
            </a:lvl1pPr>
          </a:lstStyle>
          <a:p>
            <a:r>
              <a:rPr lang="en-US"/>
              <a:t>Click to edit Master title style</a:t>
            </a:r>
          </a:p>
        </p:txBody>
      </p:sp>
      <p:sp>
        <p:nvSpPr>
          <p:cNvPr id="3" name="Text Placeholder 2"/>
          <p:cNvSpPr>
            <a:spLocks noGrp="1"/>
          </p:cNvSpPr>
          <p:nvPr>
            <p:ph type="body" idx="1"/>
          </p:nvPr>
        </p:nvSpPr>
        <p:spPr>
          <a:xfrm>
            <a:off x="947778" y="2624153"/>
            <a:ext cx="8340155" cy="830246"/>
          </a:xfrm>
        </p:spPr>
        <p:txBody>
          <a:bodyPr/>
          <a:lstStyle>
            <a:lvl1pPr marL="0" indent="0" algn="l">
              <a:buNone/>
              <a:defRPr sz="2400" b="1">
                <a:solidFill>
                  <a:schemeClr val="tx2"/>
                </a:solidFill>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pic>
        <p:nvPicPr>
          <p:cNvPr id="4" name="Picture 3" descr="A white text on a black background&#10;&#10;Description automatically generated">
            <a:extLst>
              <a:ext uri="{FF2B5EF4-FFF2-40B4-BE49-F238E27FC236}">
                <a16:creationId xmlns:a16="http://schemas.microsoft.com/office/drawing/2014/main" id="{B107314F-7CC8-95CE-38E7-B16D320E39D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010" y="6415479"/>
            <a:ext cx="3341749" cy="482143"/>
          </a:xfrm>
          <a:prstGeom prst="rect">
            <a:avLst/>
          </a:prstGeom>
        </p:spPr>
      </p:pic>
    </p:spTree>
    <p:extLst>
      <p:ext uri="{BB962C8B-B14F-4D97-AF65-F5344CB8AC3E}">
        <p14:creationId xmlns:p14="http://schemas.microsoft.com/office/powerpoint/2010/main" val="3703936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C61D5-6B07-9616-EB15-1445E3DD9A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19F4DE-97C2-050B-B124-B201DDCB88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9ED5FB-7A3B-5E6B-4DBC-5BB97535C2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F472CC-10E7-316B-E38C-B06ABD0FBCA5}"/>
              </a:ext>
            </a:extLst>
          </p:cNvPr>
          <p:cNvSpPr>
            <a:spLocks noGrp="1"/>
          </p:cNvSpPr>
          <p:nvPr>
            <p:ph type="dt" sz="half" idx="10"/>
          </p:nvPr>
        </p:nvSpPr>
        <p:spPr/>
        <p:txBody>
          <a:bodyPr/>
          <a:lstStyle/>
          <a:p>
            <a:fld id="{8FE66FA2-6347-49B6-89FC-D678970FD281}" type="datetimeFigureOut">
              <a:rPr lang="en-US" smtClean="0"/>
              <a:t>6/7/25</a:t>
            </a:fld>
            <a:endParaRPr lang="en-US"/>
          </a:p>
        </p:txBody>
      </p:sp>
      <p:sp>
        <p:nvSpPr>
          <p:cNvPr id="6" name="Footer Placeholder 5">
            <a:extLst>
              <a:ext uri="{FF2B5EF4-FFF2-40B4-BE49-F238E27FC236}">
                <a16:creationId xmlns:a16="http://schemas.microsoft.com/office/drawing/2014/main" id="{119ECB0C-D74C-4098-31A5-DA9270F6C0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7A3F36-2497-B378-D30C-D66CC979E951}"/>
              </a:ext>
            </a:extLst>
          </p:cNvPr>
          <p:cNvSpPr>
            <a:spLocks noGrp="1"/>
          </p:cNvSpPr>
          <p:nvPr>
            <p:ph type="sldNum" sz="quarter" idx="12"/>
          </p:nvPr>
        </p:nvSpPr>
        <p:spPr/>
        <p:txBody>
          <a:bodyPr/>
          <a:lstStyle/>
          <a:p>
            <a:fld id="{A5675D86-82BA-4CF6-B525-AA253EC6F8FA}" type="slidenum">
              <a:rPr lang="en-US" smtClean="0"/>
              <a:t>‹#›</a:t>
            </a:fld>
            <a:endParaRPr lang="en-US"/>
          </a:p>
        </p:txBody>
      </p:sp>
    </p:spTree>
    <p:extLst>
      <p:ext uri="{BB962C8B-B14F-4D97-AF65-F5344CB8AC3E}">
        <p14:creationId xmlns:p14="http://schemas.microsoft.com/office/powerpoint/2010/main" val="38472605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40AF2A-EA02-4A19-9ACA-E5B6D7DFB648}"/>
              </a:ext>
            </a:extLst>
          </p:cNvPr>
          <p:cNvPicPr>
            <a:picLocks/>
          </p:cNvPicPr>
          <p:nvPr userDrawn="1"/>
        </p:nvPicPr>
        <p:blipFill>
          <a:blip r:embed="rId2">
            <a:duotone>
              <a:prstClr val="black"/>
              <a:schemeClr val="accent3">
                <a:tint val="45000"/>
                <a:satMod val="400000"/>
              </a:schemeClr>
            </a:duotone>
          </a:blip>
          <a:stretch>
            <a:fillRect/>
          </a:stretch>
        </p:blipFill>
        <p:spPr>
          <a:xfrm>
            <a:off x="0" y="-9144"/>
            <a:ext cx="12192000" cy="6903720"/>
          </a:xfrm>
          <a:prstGeom prst="rect">
            <a:avLst/>
          </a:prstGeom>
        </p:spPr>
      </p:pic>
      <p:sp>
        <p:nvSpPr>
          <p:cNvPr id="2" name="Title 1">
            <a:extLst>
              <a:ext uri="{FF2B5EF4-FFF2-40B4-BE49-F238E27FC236}">
                <a16:creationId xmlns:a16="http://schemas.microsoft.com/office/drawing/2014/main" id="{219BD4FF-D690-41BB-9ABB-B49D98B8B621}"/>
              </a:ext>
            </a:extLst>
          </p:cNvPr>
          <p:cNvSpPr>
            <a:spLocks noGrp="1"/>
          </p:cNvSpPr>
          <p:nvPr>
            <p:ph type="title"/>
          </p:nvPr>
        </p:nvSpPr>
        <p:spPr>
          <a:xfrm>
            <a:off x="347472" y="274320"/>
            <a:ext cx="9784080" cy="777240"/>
          </a:xfrm>
          <a:prstGeom prst="rect">
            <a:avLst/>
          </a:prstGeom>
        </p:spPr>
        <p:txBody>
          <a:bodyPr/>
          <a:lstStyle>
            <a:lvl1pPr>
              <a:defRPr sz="4000">
                <a:solidFill>
                  <a:schemeClr val="bg1"/>
                </a:solidFill>
                <a:latin typeface="+mj-lt"/>
              </a:defRPr>
            </a:lvl1pPr>
          </a:lstStyle>
          <a:p>
            <a:r>
              <a:rPr lang="en-US"/>
              <a:t>Click to edit Master title style</a:t>
            </a:r>
          </a:p>
        </p:txBody>
      </p:sp>
      <p:sp>
        <p:nvSpPr>
          <p:cNvPr id="3" name="Slide Number Placeholder 2">
            <a:extLst>
              <a:ext uri="{FF2B5EF4-FFF2-40B4-BE49-F238E27FC236}">
                <a16:creationId xmlns:a16="http://schemas.microsoft.com/office/drawing/2014/main" id="{B123DD67-6E77-4A30-A867-ACCB8C8887FB}"/>
              </a:ext>
            </a:extLst>
          </p:cNvPr>
          <p:cNvSpPr>
            <a:spLocks noGrp="1"/>
          </p:cNvSpPr>
          <p:nvPr>
            <p:ph type="sldNum" sz="quarter" idx="10"/>
          </p:nvPr>
        </p:nvSpPr>
        <p:spPr/>
        <p:txBody>
          <a:bodyPr/>
          <a:lstStyle>
            <a:lvl1pPr>
              <a:defRPr>
                <a:solidFill>
                  <a:schemeClr val="bg1"/>
                </a:solidFill>
              </a:defRPr>
            </a:lvl1pPr>
          </a:lstStyle>
          <a:p>
            <a:fld id="{330EA680-D336-4FF7-8B7A-9848BB0A1C32}" type="slidenum">
              <a:rPr lang="en-US" smtClean="0"/>
              <a:pPr/>
              <a:t>‹#›</a:t>
            </a:fld>
            <a:endParaRPr lang="en-US"/>
          </a:p>
        </p:txBody>
      </p:sp>
      <p:sp>
        <p:nvSpPr>
          <p:cNvPr id="5" name="Footer Placeholder 4">
            <a:extLst>
              <a:ext uri="{FF2B5EF4-FFF2-40B4-BE49-F238E27FC236}">
                <a16:creationId xmlns:a16="http://schemas.microsoft.com/office/drawing/2014/main" id="{05499B04-DE43-4CEE-AFAB-0AF5202F739A}"/>
              </a:ext>
            </a:extLst>
          </p:cNvPr>
          <p:cNvSpPr>
            <a:spLocks noGrp="1"/>
          </p:cNvSpPr>
          <p:nvPr>
            <p:ph type="ftr" sz="quarter" idx="3"/>
          </p:nvPr>
        </p:nvSpPr>
        <p:spPr>
          <a:xfrm>
            <a:off x="4037076" y="6570516"/>
            <a:ext cx="4114800" cy="365125"/>
          </a:xfrm>
          <a:prstGeom prst="rect">
            <a:avLst/>
          </a:prstGeom>
        </p:spPr>
        <p:txBody>
          <a:bodyPr vert="horz" lIns="91440" tIns="45720" rIns="91440" bIns="45720" rtlCol="0" anchor="ctr"/>
          <a:lstStyle>
            <a:lvl1pPr algn="ctr">
              <a:defRPr sz="900" i="1">
                <a:solidFill>
                  <a:schemeClr val="bg2"/>
                </a:solidFill>
                <a:latin typeface="Arial" panose="020B0604020202020204" pitchFamily="34" charset="0"/>
                <a:cs typeface="Arial" panose="020B0604020202020204" pitchFamily="34" charset="0"/>
              </a:defRPr>
            </a:lvl1pPr>
          </a:lstStyle>
          <a:p>
            <a:r>
              <a:rPr lang="en-US"/>
              <a:t>Confidential and Proprietary Information</a:t>
            </a:r>
          </a:p>
          <a:p>
            <a:endParaRPr lang="en-US"/>
          </a:p>
        </p:txBody>
      </p:sp>
      <p:pic>
        <p:nvPicPr>
          <p:cNvPr id="8" name="Picture 7" descr="A picture containing text, clipart&#10;&#10;Description automatically generated">
            <a:extLst>
              <a:ext uri="{FF2B5EF4-FFF2-40B4-BE49-F238E27FC236}">
                <a16:creationId xmlns:a16="http://schemas.microsoft.com/office/drawing/2014/main" id="{DC8D668C-6974-4005-B9C7-9EACD947A27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1592" y="502920"/>
            <a:ext cx="1371600" cy="333383"/>
          </a:xfrm>
          <a:prstGeom prst="rect">
            <a:avLst/>
          </a:prstGeom>
        </p:spPr>
      </p:pic>
      <p:pic>
        <p:nvPicPr>
          <p:cNvPr id="7" name="Picture 6" descr="A white text on a black background&#10;&#10;Description automatically generated">
            <a:extLst>
              <a:ext uri="{FF2B5EF4-FFF2-40B4-BE49-F238E27FC236}">
                <a16:creationId xmlns:a16="http://schemas.microsoft.com/office/drawing/2014/main" id="{0256C6C0-6049-EE15-FF88-7BFA6311F77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0010" y="6415479"/>
            <a:ext cx="3341749" cy="482143"/>
          </a:xfrm>
          <a:prstGeom prst="rect">
            <a:avLst/>
          </a:prstGeom>
        </p:spPr>
      </p:pic>
    </p:spTree>
    <p:extLst>
      <p:ext uri="{BB962C8B-B14F-4D97-AF65-F5344CB8AC3E}">
        <p14:creationId xmlns:p14="http://schemas.microsoft.com/office/powerpoint/2010/main" val="1305506090"/>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DC18A4B-E713-4E82-B166-069897BB1B2A}"/>
              </a:ext>
            </a:extLst>
          </p:cNvPr>
          <p:cNvSpPr/>
          <p:nvPr userDrawn="1"/>
        </p:nvSpPr>
        <p:spPr>
          <a:xfrm>
            <a:off x="0" y="0"/>
            <a:ext cx="12192000" cy="6886575"/>
          </a:xfrm>
          <a:prstGeom prst="rect">
            <a:avLst/>
          </a:prstGeom>
          <a:gradFill flip="none" rotWithShape="1">
            <a:gsLst>
              <a:gs pos="66000">
                <a:schemeClr val="tx1"/>
              </a:gs>
              <a:gs pos="38000">
                <a:schemeClr val="tx1">
                  <a:lumMod val="75000"/>
                </a:schemeClr>
              </a:gs>
              <a:gs pos="84000">
                <a:schemeClr val="tx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6977BEB-2535-4060-99E8-5BDA89AED4C6}"/>
              </a:ext>
            </a:extLst>
          </p:cNvPr>
          <p:cNvSpPr>
            <a:spLocks noGrp="1"/>
          </p:cNvSpPr>
          <p:nvPr>
            <p:ph type="sldNum" sz="quarter" idx="11"/>
          </p:nvPr>
        </p:nvSpPr>
        <p:spPr/>
        <p:txBody>
          <a:bodyPr/>
          <a:lstStyle>
            <a:lvl1pPr>
              <a:defRPr sz="1200"/>
            </a:lvl1pPr>
          </a:lstStyle>
          <a:p>
            <a:fld id="{CF4637D4-40A7-448E-BD23-F4D8E106FFFA}" type="slidenum">
              <a:rPr lang="en-US" smtClean="0"/>
              <a:pPr/>
              <a:t>‹#›</a:t>
            </a:fld>
            <a:endParaRPr lang="en-US"/>
          </a:p>
        </p:txBody>
      </p:sp>
      <p:sp>
        <p:nvSpPr>
          <p:cNvPr id="3" name="Footer Placeholder 2">
            <a:extLst>
              <a:ext uri="{FF2B5EF4-FFF2-40B4-BE49-F238E27FC236}">
                <a16:creationId xmlns:a16="http://schemas.microsoft.com/office/drawing/2014/main" id="{CB19F7C7-DD6D-46F9-AA7B-378841DDABE1}"/>
              </a:ext>
            </a:extLst>
          </p:cNvPr>
          <p:cNvSpPr>
            <a:spLocks noGrp="1"/>
          </p:cNvSpPr>
          <p:nvPr>
            <p:ph type="ftr" sz="quarter" idx="10"/>
          </p:nvPr>
        </p:nvSpPr>
        <p:spPr>
          <a:xfrm>
            <a:off x="4859244" y="6485452"/>
            <a:ext cx="2473512" cy="365125"/>
          </a:xfrm>
        </p:spPr>
        <p:txBody>
          <a:bodyPr lIns="0" rIns="0"/>
          <a:lstStyle/>
          <a:p>
            <a:r>
              <a:rPr lang="en-US"/>
              <a:t>Confidential and Proprietary Information</a:t>
            </a:r>
          </a:p>
        </p:txBody>
      </p:sp>
      <p:sp>
        <p:nvSpPr>
          <p:cNvPr id="8" name="Rectangle: Rounded Corners 7">
            <a:extLst>
              <a:ext uri="{FF2B5EF4-FFF2-40B4-BE49-F238E27FC236}">
                <a16:creationId xmlns:a16="http://schemas.microsoft.com/office/drawing/2014/main" id="{D7F81855-CF04-4559-BCA6-250569D850D3}"/>
              </a:ext>
            </a:extLst>
          </p:cNvPr>
          <p:cNvSpPr/>
          <p:nvPr userDrawn="1"/>
        </p:nvSpPr>
        <p:spPr>
          <a:xfrm>
            <a:off x="248412" y="2020824"/>
            <a:ext cx="11695176" cy="4453128"/>
          </a:xfrm>
          <a:prstGeom prst="roundRect">
            <a:avLst>
              <a:gd name="adj" fmla="val 238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AD2499-3714-48DC-BB61-CB709CE86DDC}"/>
              </a:ext>
            </a:extLst>
          </p:cNvPr>
          <p:cNvSpPr>
            <a:spLocks noGrp="1"/>
          </p:cNvSpPr>
          <p:nvPr>
            <p:ph type="title"/>
          </p:nvPr>
        </p:nvSpPr>
        <p:spPr>
          <a:xfrm>
            <a:off x="621792" y="621792"/>
            <a:ext cx="10928524" cy="777240"/>
          </a:xfrm>
          <a:prstGeom prst="rect">
            <a:avLst/>
          </a:prstGeom>
        </p:spPr>
        <p:txBody>
          <a:bodyPr anchor="ctr"/>
          <a:lstStyle>
            <a:lvl1pPr>
              <a:defRPr sz="4000">
                <a:solidFill>
                  <a:schemeClr val="tx1"/>
                </a:solidFill>
                <a:latin typeface="Aptos" panose="020B0004020202020204" pitchFamily="34" charset="0"/>
              </a:defRPr>
            </a:lvl1pPr>
          </a:lstStyle>
          <a:p>
            <a:r>
              <a:rPr lang="en-US"/>
              <a:t>Click to edit Master title style</a:t>
            </a:r>
          </a:p>
        </p:txBody>
      </p:sp>
      <p:pic>
        <p:nvPicPr>
          <p:cNvPr id="6" name="Picture 5" descr="A white text on a black background&#10;&#10;Description automatically generated">
            <a:extLst>
              <a:ext uri="{FF2B5EF4-FFF2-40B4-BE49-F238E27FC236}">
                <a16:creationId xmlns:a16="http://schemas.microsoft.com/office/drawing/2014/main" id="{E28945C9-994D-0C3E-05FE-BB1A29BA2C4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010" y="6415479"/>
            <a:ext cx="3341749" cy="482143"/>
          </a:xfrm>
          <a:prstGeom prst="rect">
            <a:avLst/>
          </a:prstGeom>
        </p:spPr>
      </p:pic>
      <p:sp>
        <p:nvSpPr>
          <p:cNvPr id="9" name="Content Placeholder 2">
            <a:extLst>
              <a:ext uri="{FF2B5EF4-FFF2-40B4-BE49-F238E27FC236}">
                <a16:creationId xmlns:a16="http://schemas.microsoft.com/office/drawing/2014/main" id="{60658D42-068E-4634-8D08-F24746EF15C5}"/>
              </a:ext>
            </a:extLst>
          </p:cNvPr>
          <p:cNvSpPr>
            <a:spLocks noGrp="1"/>
          </p:cNvSpPr>
          <p:nvPr>
            <p:ph idx="1"/>
          </p:nvPr>
        </p:nvSpPr>
        <p:spPr>
          <a:xfrm>
            <a:off x="616441" y="1509319"/>
            <a:ext cx="10933875" cy="4670100"/>
          </a:xfrm>
        </p:spPr>
        <p:txBody>
          <a:bodyPr/>
          <a:lstStyle>
            <a:lvl1pPr marL="233363" indent="-233363">
              <a:defRPr>
                <a:latin typeface="Aptos" panose="020B0004020202020204" pitchFamily="34" charset="0"/>
              </a:defRPr>
            </a:lvl1pPr>
            <a:lvl2pPr marL="685800" indent="-227013">
              <a:defRPr>
                <a:latin typeface="Aptos" panose="020B0004020202020204" pitchFamily="34" charset="0"/>
              </a:defRPr>
            </a:lvl2pPr>
            <a:lvl3pPr marL="1263650" indent="-227013">
              <a:defRPr>
                <a:latin typeface="Aptos" panose="020B0004020202020204" pitchFamily="34" charset="0"/>
              </a:defRPr>
            </a:lvl3pPr>
            <a:lvl4pPr marL="1828754" indent="-228594">
              <a:defRPr>
                <a:latin typeface="Aptos" panose="020B0004020202020204" pitchFamily="34" charset="0"/>
              </a:defRPr>
            </a:lvl4pPr>
            <a:lvl5pPr marL="2285943" indent="-228594">
              <a:defRPr sz="1600">
                <a:latin typeface="Aptos" panose="020B00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8826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67"/>
        <p:cNvGrpSpPr/>
        <p:nvPr/>
      </p:nvGrpSpPr>
      <p:grpSpPr>
        <a:xfrm>
          <a:off x="0" y="0"/>
          <a:ext cx="0" cy="0"/>
          <a:chOff x="0" y="0"/>
          <a:chExt cx="0" cy="0"/>
        </a:xfrm>
      </p:grpSpPr>
      <p:pic>
        <p:nvPicPr>
          <p:cNvPr id="68" name="Google Shape;68;p6" descr="A white background with colorful lines&#10;&#10;Description automatically generated"/>
          <p:cNvPicPr preferRelativeResize="0"/>
          <p:nvPr/>
        </p:nvPicPr>
        <p:blipFill rotWithShape="1">
          <a:blip r:embed="rId2">
            <a:alphaModFix/>
          </a:blip>
          <a:srcRect/>
          <a:stretch/>
        </p:blipFill>
        <p:spPr>
          <a:xfrm>
            <a:off x="0" y="-164384"/>
            <a:ext cx="12192000" cy="6858000"/>
          </a:xfrm>
          <a:prstGeom prst="rect">
            <a:avLst/>
          </a:prstGeom>
          <a:noFill/>
          <a:ln>
            <a:noFill/>
          </a:ln>
        </p:spPr>
      </p:pic>
      <p:sp>
        <p:nvSpPr>
          <p:cNvPr id="69" name="Google Shape;69;p6"/>
          <p:cNvSpPr txBox="1">
            <a:spLocks noGrp="1"/>
          </p:cNvSpPr>
          <p:nvPr>
            <p:ph type="sldNum" idx="12"/>
          </p:nvPr>
        </p:nvSpPr>
        <p:spPr>
          <a:xfrm>
            <a:off x="11557812" y="6486107"/>
            <a:ext cx="472661"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050" b="0" i="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sym typeface="Calibri"/>
              </a:defRPr>
            </a:lvl1pPr>
            <a:lvl2pPr marL="0" marR="0" lvl="1" indent="0" algn="r" rtl="0">
              <a:spcBef>
                <a:spcPts val="0"/>
              </a:spcBef>
              <a:buNone/>
              <a:defRPr sz="1400">
                <a:solidFill>
                  <a:srgbClr val="757070"/>
                </a:solidFill>
                <a:latin typeface="Calibri"/>
                <a:ea typeface="Calibri"/>
                <a:cs typeface="Calibri"/>
                <a:sym typeface="Calibri"/>
              </a:defRPr>
            </a:lvl2pPr>
            <a:lvl3pPr marL="0" marR="0" lvl="2" indent="0" algn="r" rtl="0">
              <a:spcBef>
                <a:spcPts val="0"/>
              </a:spcBef>
              <a:buNone/>
              <a:defRPr sz="1400">
                <a:solidFill>
                  <a:srgbClr val="757070"/>
                </a:solidFill>
                <a:latin typeface="Calibri"/>
                <a:ea typeface="Calibri"/>
                <a:cs typeface="Calibri"/>
                <a:sym typeface="Calibri"/>
              </a:defRPr>
            </a:lvl3pPr>
            <a:lvl4pPr marL="0" marR="0" lvl="3" indent="0" algn="r" rtl="0">
              <a:spcBef>
                <a:spcPts val="0"/>
              </a:spcBef>
              <a:buNone/>
              <a:defRPr sz="1400">
                <a:solidFill>
                  <a:srgbClr val="757070"/>
                </a:solidFill>
                <a:latin typeface="Calibri"/>
                <a:ea typeface="Calibri"/>
                <a:cs typeface="Calibri"/>
                <a:sym typeface="Calibri"/>
              </a:defRPr>
            </a:lvl4pPr>
            <a:lvl5pPr marL="0" marR="0" lvl="4" indent="0" algn="r" rtl="0">
              <a:spcBef>
                <a:spcPts val="0"/>
              </a:spcBef>
              <a:buNone/>
              <a:defRPr sz="1400">
                <a:solidFill>
                  <a:srgbClr val="757070"/>
                </a:solidFill>
                <a:latin typeface="Calibri"/>
                <a:ea typeface="Calibri"/>
                <a:cs typeface="Calibri"/>
                <a:sym typeface="Calibri"/>
              </a:defRPr>
            </a:lvl5pPr>
            <a:lvl6pPr marL="0" marR="0" lvl="5" indent="0" algn="r" rtl="0">
              <a:spcBef>
                <a:spcPts val="0"/>
              </a:spcBef>
              <a:buNone/>
              <a:defRPr sz="1400">
                <a:solidFill>
                  <a:srgbClr val="757070"/>
                </a:solidFill>
                <a:latin typeface="Calibri"/>
                <a:ea typeface="Calibri"/>
                <a:cs typeface="Calibri"/>
                <a:sym typeface="Calibri"/>
              </a:defRPr>
            </a:lvl6pPr>
            <a:lvl7pPr marL="0" marR="0" lvl="6" indent="0" algn="r" rtl="0">
              <a:spcBef>
                <a:spcPts val="0"/>
              </a:spcBef>
              <a:buNone/>
              <a:defRPr sz="1400">
                <a:solidFill>
                  <a:srgbClr val="757070"/>
                </a:solidFill>
                <a:latin typeface="Calibri"/>
                <a:ea typeface="Calibri"/>
                <a:cs typeface="Calibri"/>
                <a:sym typeface="Calibri"/>
              </a:defRPr>
            </a:lvl7pPr>
            <a:lvl8pPr marL="0" marR="0" lvl="7" indent="0" algn="r" rtl="0">
              <a:spcBef>
                <a:spcPts val="0"/>
              </a:spcBef>
              <a:buNone/>
              <a:defRPr sz="1400">
                <a:solidFill>
                  <a:srgbClr val="757070"/>
                </a:solidFill>
                <a:latin typeface="Calibri"/>
                <a:ea typeface="Calibri"/>
                <a:cs typeface="Calibri"/>
                <a:sym typeface="Calibri"/>
              </a:defRPr>
            </a:lvl8pPr>
            <a:lvl9pPr marL="0" marR="0" lvl="8" indent="0" algn="r" rtl="0">
              <a:spcBef>
                <a:spcPts val="0"/>
              </a:spcBef>
              <a:buNone/>
              <a:defRPr sz="1400">
                <a:solidFill>
                  <a:srgbClr val="757070"/>
                </a:solidFill>
                <a:latin typeface="Calibri"/>
                <a:ea typeface="Calibri"/>
                <a:cs typeface="Calibri"/>
                <a:sym typeface="Calibri"/>
              </a:defRPr>
            </a:lvl9pPr>
          </a:lstStyle>
          <a:p>
            <a:fld id="{00000000-1234-1234-1234-123412341234}" type="slidenum">
              <a:rPr lang="en-US" smtClean="0"/>
              <a:pPr/>
              <a:t>‹#›</a:t>
            </a:fld>
            <a:endParaRPr lang="en-US"/>
          </a:p>
        </p:txBody>
      </p:sp>
      <p:sp>
        <p:nvSpPr>
          <p:cNvPr id="70" name="Google Shape;70;p6"/>
          <p:cNvSpPr txBox="1">
            <a:spLocks noGrp="1"/>
          </p:cNvSpPr>
          <p:nvPr>
            <p:ph type="title"/>
          </p:nvPr>
        </p:nvSpPr>
        <p:spPr>
          <a:xfrm>
            <a:off x="386080" y="361057"/>
            <a:ext cx="5527167" cy="7242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0548C"/>
              </a:buClr>
              <a:buSzPts val="4600"/>
              <a:buFont typeface="Calibri"/>
              <a:buNone/>
              <a:defRPr sz="4600" b="0" i="0">
                <a:solidFill>
                  <a:srgbClr val="00548C"/>
                </a:solidFill>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6"/>
          <p:cNvSpPr txBox="1">
            <a:spLocks noGrp="1"/>
          </p:cNvSpPr>
          <p:nvPr>
            <p:ph type="body" idx="1"/>
          </p:nvPr>
        </p:nvSpPr>
        <p:spPr>
          <a:xfrm>
            <a:off x="634187" y="1914195"/>
            <a:ext cx="10923625" cy="371789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00"/>
              </a:spcBef>
              <a:spcAft>
                <a:spcPts val="0"/>
              </a:spcAft>
              <a:buClr>
                <a:srgbClr val="02588D"/>
              </a:buClr>
              <a:buSzPts val="1920"/>
              <a:buNone/>
              <a:defRPr sz="2400" b="0" i="0">
                <a:solidFill>
                  <a:srgbClr val="525252"/>
                </a:solidFill>
                <a:latin typeface="Arial" panose="020B0604020202020204" pitchFamily="34" charset="0"/>
                <a:ea typeface="Arial" panose="020B0604020202020204" pitchFamily="34" charset="0"/>
                <a:cs typeface="Arial" panose="020B0604020202020204" pitchFamily="34" charset="0"/>
                <a:sym typeface="Calibri"/>
              </a:defRPr>
            </a:lvl1pPr>
            <a:lvl2pPr marL="914400" lvl="1" indent="-228600" algn="l">
              <a:lnSpc>
                <a:spcPct val="100000"/>
              </a:lnSpc>
              <a:spcBef>
                <a:spcPts val="400"/>
              </a:spcBef>
              <a:spcAft>
                <a:spcPts val="0"/>
              </a:spcAft>
              <a:buClr>
                <a:srgbClr val="525252"/>
              </a:buClr>
              <a:buSzPts val="1600"/>
              <a:buNone/>
              <a:defRPr sz="2000">
                <a:solidFill>
                  <a:srgbClr val="525252"/>
                </a:solidFill>
                <a:latin typeface="Calibri"/>
                <a:ea typeface="Calibri"/>
                <a:cs typeface="Calibri"/>
                <a:sym typeface="Calibri"/>
              </a:defRPr>
            </a:lvl2pPr>
            <a:lvl3pPr marL="1371600" lvl="2" indent="-228600" algn="l">
              <a:lnSpc>
                <a:spcPct val="90000"/>
              </a:lnSpc>
              <a:spcBef>
                <a:spcPts val="500"/>
              </a:spcBef>
              <a:spcAft>
                <a:spcPts val="0"/>
              </a:spcAft>
              <a:buClr>
                <a:srgbClr val="3A3838"/>
              </a:buClr>
              <a:buSzPts val="2200"/>
              <a:buNone/>
              <a:defRPr>
                <a:solidFill>
                  <a:srgbClr val="3A3838"/>
                </a:solidFill>
              </a:defRPr>
            </a:lvl3pPr>
            <a:lvl4pPr marL="1828800" lvl="3" indent="-228600" algn="l">
              <a:lnSpc>
                <a:spcPct val="90000"/>
              </a:lnSpc>
              <a:spcBef>
                <a:spcPts val="500"/>
              </a:spcBef>
              <a:spcAft>
                <a:spcPts val="0"/>
              </a:spcAft>
              <a:buClr>
                <a:srgbClr val="3A3838"/>
              </a:buClr>
              <a:buSzPts val="2000"/>
              <a:buNone/>
              <a:defRPr>
                <a:solidFill>
                  <a:srgbClr val="3A3838"/>
                </a:solidFill>
              </a:defRPr>
            </a:lvl4pPr>
            <a:lvl5pPr marL="2286000" lvl="4" indent="-228600" algn="l">
              <a:lnSpc>
                <a:spcPct val="90000"/>
              </a:lnSpc>
              <a:spcBef>
                <a:spcPts val="500"/>
              </a:spcBef>
              <a:spcAft>
                <a:spcPts val="0"/>
              </a:spcAft>
              <a:buClr>
                <a:srgbClr val="3A3838"/>
              </a:buClr>
              <a:buSzPts val="1800"/>
              <a:buNone/>
              <a:defRPr>
                <a:solidFill>
                  <a:srgbClr val="3A3838"/>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2" name="Google Shape;72;p6"/>
          <p:cNvPicPr preferRelativeResize="0"/>
          <p:nvPr/>
        </p:nvPicPr>
        <p:blipFill rotWithShape="1">
          <a:blip r:embed="rId3">
            <a:alphaModFix/>
          </a:blip>
          <a:srcRect/>
          <a:stretch/>
        </p:blipFill>
        <p:spPr>
          <a:xfrm>
            <a:off x="457200" y="6284813"/>
            <a:ext cx="1509803" cy="366013"/>
          </a:xfrm>
          <a:prstGeom prst="rect">
            <a:avLst/>
          </a:prstGeom>
          <a:noFill/>
          <a:ln>
            <a:noFill/>
          </a:ln>
        </p:spPr>
      </p:pic>
      <p:sp>
        <p:nvSpPr>
          <p:cNvPr id="73" name="Google Shape;73;p6"/>
          <p:cNvSpPr txBox="1">
            <a:spLocks noGrp="1"/>
          </p:cNvSpPr>
          <p:nvPr>
            <p:ph type="body" idx="2"/>
          </p:nvPr>
        </p:nvSpPr>
        <p:spPr>
          <a:xfrm>
            <a:off x="386080" y="948802"/>
            <a:ext cx="7192963" cy="61753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525252"/>
              </a:buClr>
              <a:buSzPts val="2600"/>
              <a:buNone/>
              <a:defRPr b="0" i="0">
                <a:latin typeface="Arial" panose="020B0604020202020204" pitchFamily="34" charset="0"/>
                <a:cs typeface="Arial" panose="020B0604020202020204" pitchFamily="34" charset="0"/>
              </a:defRPr>
            </a:lvl1pPr>
            <a:lvl2pPr marL="914400" lvl="1" indent="-228600" algn="l">
              <a:lnSpc>
                <a:spcPct val="90000"/>
              </a:lnSpc>
              <a:spcBef>
                <a:spcPts val="500"/>
              </a:spcBef>
              <a:spcAft>
                <a:spcPts val="0"/>
              </a:spcAft>
              <a:buClr>
                <a:srgbClr val="525252"/>
              </a:buClr>
              <a:buSzPts val="1800"/>
              <a:buNone/>
              <a:defRPr/>
            </a:lvl2pPr>
            <a:lvl3pPr marL="1371600" lvl="2" indent="-228600" algn="l">
              <a:lnSpc>
                <a:spcPct val="90000"/>
              </a:lnSpc>
              <a:spcBef>
                <a:spcPts val="500"/>
              </a:spcBef>
              <a:spcAft>
                <a:spcPts val="0"/>
              </a:spcAft>
              <a:buClr>
                <a:srgbClr val="525252"/>
              </a:buClr>
              <a:buSzPts val="1800"/>
              <a:buNone/>
              <a:defRPr/>
            </a:lvl3pPr>
            <a:lvl4pPr marL="1828800" lvl="3" indent="-228600" algn="l">
              <a:lnSpc>
                <a:spcPct val="90000"/>
              </a:lnSpc>
              <a:spcBef>
                <a:spcPts val="500"/>
              </a:spcBef>
              <a:spcAft>
                <a:spcPts val="0"/>
              </a:spcAft>
              <a:buClr>
                <a:srgbClr val="525252"/>
              </a:buClr>
              <a:buSzPts val="1800"/>
              <a:buNone/>
              <a:defRPr/>
            </a:lvl4pPr>
            <a:lvl5pPr marL="2286000" lvl="4" indent="-228600" algn="l">
              <a:lnSpc>
                <a:spcPct val="90000"/>
              </a:lnSpc>
              <a:spcBef>
                <a:spcPts val="500"/>
              </a:spcBef>
              <a:spcAft>
                <a:spcPts val="0"/>
              </a:spcAft>
              <a:buClr>
                <a:srgbClr val="525252"/>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 name="Picture 4">
            <a:extLst>
              <a:ext uri="{FF2B5EF4-FFF2-40B4-BE49-F238E27FC236}">
                <a16:creationId xmlns:a16="http://schemas.microsoft.com/office/drawing/2014/main" id="{1A6F13D2-7A2C-4597-A39F-32A2B0742C5A}"/>
              </a:ext>
            </a:extLst>
          </p:cNvPr>
          <p:cNvPicPr>
            <a:picLocks noChangeAspect="1"/>
          </p:cNvPicPr>
          <p:nvPr userDrawn="1"/>
        </p:nvPicPr>
        <p:blipFill>
          <a:blip r:embed="rId4"/>
          <a:stretch>
            <a:fillRect/>
          </a:stretch>
        </p:blipFill>
        <p:spPr>
          <a:xfrm>
            <a:off x="9455024" y="6486106"/>
            <a:ext cx="2221659" cy="213279"/>
          </a:xfrm>
          <a:prstGeom prst="rect">
            <a:avLst/>
          </a:prstGeom>
        </p:spPr>
      </p:pic>
    </p:spTree>
    <p:extLst>
      <p:ext uri="{BB962C8B-B14F-4D97-AF65-F5344CB8AC3E}">
        <p14:creationId xmlns:p14="http://schemas.microsoft.com/office/powerpoint/2010/main" val="11472696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6/7/25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pic>
        <p:nvPicPr>
          <p:cNvPr id="7" name="Picture 6">
            <a:extLst>
              <a:ext uri="{FF2B5EF4-FFF2-40B4-BE49-F238E27FC236}">
                <a16:creationId xmlns:a16="http://schemas.microsoft.com/office/drawing/2014/main" id="{FDA28F6C-691E-B149-FBE0-97C4F71159A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6666"/>
          <a:stretch/>
        </p:blipFill>
        <p:spPr>
          <a:xfrm>
            <a:off x="0" y="1"/>
            <a:ext cx="12192000" cy="6400799"/>
          </a:xfrm>
          <a:prstGeom prst="rect">
            <a:avLst/>
          </a:prstGeom>
        </p:spPr>
      </p:pic>
      <p:pic>
        <p:nvPicPr>
          <p:cNvPr id="8" name="Picture 7" descr="A white text on a black background&#10;&#10;Description automatically generated">
            <a:extLst>
              <a:ext uri="{FF2B5EF4-FFF2-40B4-BE49-F238E27FC236}">
                <a16:creationId xmlns:a16="http://schemas.microsoft.com/office/drawing/2014/main" id="{4CC50B42-221F-8805-BB01-BFFCC1A7B9E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010" y="6415479"/>
            <a:ext cx="3341749" cy="482143"/>
          </a:xfrm>
          <a:prstGeom prst="rect">
            <a:avLst/>
          </a:prstGeom>
        </p:spPr>
      </p:pic>
      <p:pic>
        <p:nvPicPr>
          <p:cNvPr id="9" name="Picture 8" descr="A black and white logo&#10;&#10;Description automatically generated">
            <a:extLst>
              <a:ext uri="{FF2B5EF4-FFF2-40B4-BE49-F238E27FC236}">
                <a16:creationId xmlns:a16="http://schemas.microsoft.com/office/drawing/2014/main" id="{D92A390D-FB7B-BE56-DE63-2F8592C8795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49991" y="457200"/>
            <a:ext cx="1391944" cy="338328"/>
          </a:xfrm>
          <a:prstGeom prst="rect">
            <a:avLst/>
          </a:prstGeom>
        </p:spPr>
      </p:pic>
    </p:spTree>
    <p:extLst>
      <p:ext uri="{BB962C8B-B14F-4D97-AF65-F5344CB8AC3E}">
        <p14:creationId xmlns:p14="http://schemas.microsoft.com/office/powerpoint/2010/main" val="30465458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6/7/25</a:t>
            </a:fld>
            <a:endParaRPr lang="en-US"/>
          </a:p>
        </p:txBody>
      </p:sp>
      <p:sp>
        <p:nvSpPr>
          <p:cNvPr id="5" name="Footer Placeholder 4"/>
          <p:cNvSpPr>
            <a:spLocks noGrp="1"/>
          </p:cNvSpPr>
          <p:nvPr>
            <p:ph type="ftr" sz="quarter" idx="11"/>
          </p:nvPr>
        </p:nvSpPr>
        <p:spPr/>
        <p:txBody>
          <a:bodyPr/>
          <a:lstStyle/>
          <a:p>
            <a:r>
              <a:rPr lang="en-US"/>
              <a:t>Confidential and Proprietary Information</a:t>
            </a:r>
          </a:p>
        </p:txBody>
      </p:sp>
      <p:sp>
        <p:nvSpPr>
          <p:cNvPr id="6" name="Slide Number Placeholder 5"/>
          <p:cNvSpPr>
            <a:spLocks noGrp="1"/>
          </p:cNvSpPr>
          <p:nvPr>
            <p:ph type="sldNum" sz="quarter" idx="12"/>
          </p:nvPr>
        </p:nvSpPr>
        <p:spPr/>
        <p:txBody>
          <a:bodyPr/>
          <a:lstStyle/>
          <a:p>
            <a:fld id="{CF4637D4-40A7-448E-BD23-F4D8E106FFFA}" type="slidenum">
              <a:rPr lang="en-US" smtClean="0"/>
              <a:pPr/>
              <a:t>‹#›</a:t>
            </a:fld>
            <a:endParaRPr lang="en-US"/>
          </a:p>
        </p:txBody>
      </p:sp>
    </p:spTree>
    <p:extLst>
      <p:ext uri="{BB962C8B-B14F-4D97-AF65-F5344CB8AC3E}">
        <p14:creationId xmlns:p14="http://schemas.microsoft.com/office/powerpoint/2010/main" val="11260159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6/7/25</a:t>
            </a:fld>
            <a:endParaRPr lang="en-US"/>
          </a:p>
        </p:txBody>
      </p:sp>
      <p:sp>
        <p:nvSpPr>
          <p:cNvPr id="5" name="Footer Placeholder 4"/>
          <p:cNvSpPr>
            <a:spLocks noGrp="1"/>
          </p:cNvSpPr>
          <p:nvPr>
            <p:ph type="ftr" sz="quarter" idx="11"/>
          </p:nvPr>
        </p:nvSpPr>
        <p:spPr/>
        <p:txBody>
          <a:bodyPr/>
          <a:lstStyle/>
          <a:p>
            <a:r>
              <a:rPr lang="en-US"/>
              <a:t>Confidential and Proprietary Information</a:t>
            </a:r>
          </a:p>
        </p:txBody>
      </p:sp>
      <p:sp>
        <p:nvSpPr>
          <p:cNvPr id="6" name="Slide Number Placeholder 5"/>
          <p:cNvSpPr>
            <a:spLocks noGrp="1"/>
          </p:cNvSpPr>
          <p:nvPr>
            <p:ph type="sldNum" sz="quarter" idx="12"/>
          </p:nvPr>
        </p:nvSpPr>
        <p:spPr/>
        <p:txBody>
          <a:bodyPr/>
          <a:lstStyle/>
          <a:p>
            <a:fld id="{CF4637D4-40A7-448E-BD23-F4D8E106FFFA}" type="slidenum">
              <a:rPr lang="en-US" smtClean="0"/>
              <a:pPr/>
              <a:t>‹#›</a:t>
            </a:fld>
            <a:endParaRPr lang="en-US"/>
          </a:p>
        </p:txBody>
      </p:sp>
    </p:spTree>
    <p:extLst>
      <p:ext uri="{BB962C8B-B14F-4D97-AF65-F5344CB8AC3E}">
        <p14:creationId xmlns:p14="http://schemas.microsoft.com/office/powerpoint/2010/main" val="2227101393"/>
      </p:ext>
    </p:extLst>
  </p:cSld>
  <p:clrMapOvr>
    <a:masterClrMapping/>
  </p:clrMapOvr>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smtClean="0"/>
              <a:t>6/7/25</a:t>
            </a:fld>
            <a:endParaRPr lang="en-US"/>
          </a:p>
        </p:txBody>
      </p:sp>
      <p:sp>
        <p:nvSpPr>
          <p:cNvPr id="6" name="Footer Placeholder 5"/>
          <p:cNvSpPr>
            <a:spLocks noGrp="1"/>
          </p:cNvSpPr>
          <p:nvPr>
            <p:ph type="ftr" sz="quarter" idx="11"/>
          </p:nvPr>
        </p:nvSpPr>
        <p:spPr/>
        <p:txBody>
          <a:bodyPr/>
          <a:lstStyle/>
          <a:p>
            <a:r>
              <a:rPr lang="en-US"/>
              <a:t>Confidential and Proprietary Information</a:t>
            </a:r>
          </a:p>
        </p:txBody>
      </p:sp>
      <p:sp>
        <p:nvSpPr>
          <p:cNvPr id="7" name="Slide Number Placeholder 6"/>
          <p:cNvSpPr>
            <a:spLocks noGrp="1"/>
          </p:cNvSpPr>
          <p:nvPr>
            <p:ph type="sldNum" sz="quarter" idx="12"/>
          </p:nvPr>
        </p:nvSpPr>
        <p:spPr/>
        <p:txBody>
          <a:bodyPr/>
          <a:lstStyle/>
          <a:p>
            <a:fld id="{CF4637D4-40A7-448E-BD23-F4D8E106FFFA}" type="slidenum">
              <a:rPr lang="en-US" smtClean="0"/>
              <a:pPr/>
              <a:t>‹#›</a:t>
            </a:fld>
            <a:endParaRPr lang="en-US"/>
          </a:p>
        </p:txBody>
      </p:sp>
    </p:spTree>
    <p:extLst>
      <p:ext uri="{BB962C8B-B14F-4D97-AF65-F5344CB8AC3E}">
        <p14:creationId xmlns:p14="http://schemas.microsoft.com/office/powerpoint/2010/main" val="1234865092"/>
      </p:ext>
    </p:extLst>
  </p:cSld>
  <p:clrMapOvr>
    <a:masterClrMapping/>
  </p:clrMapOvr>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smtClean="0"/>
              <a:t>6/7/25</a:t>
            </a:fld>
            <a:endParaRPr lang="en-US"/>
          </a:p>
        </p:txBody>
      </p:sp>
      <p:sp>
        <p:nvSpPr>
          <p:cNvPr id="8" name="Footer Placeholder 7"/>
          <p:cNvSpPr>
            <a:spLocks noGrp="1"/>
          </p:cNvSpPr>
          <p:nvPr>
            <p:ph type="ftr" sz="quarter" idx="11"/>
          </p:nvPr>
        </p:nvSpPr>
        <p:spPr/>
        <p:txBody>
          <a:bodyPr/>
          <a:lstStyle/>
          <a:p>
            <a:r>
              <a:rPr lang="en-US"/>
              <a:t>Confidential and Proprietary Information</a:t>
            </a:r>
          </a:p>
        </p:txBody>
      </p:sp>
      <p:sp>
        <p:nvSpPr>
          <p:cNvPr id="9" name="Slide Number Placeholder 8"/>
          <p:cNvSpPr>
            <a:spLocks noGrp="1"/>
          </p:cNvSpPr>
          <p:nvPr>
            <p:ph type="sldNum" sz="quarter" idx="12"/>
          </p:nvPr>
        </p:nvSpPr>
        <p:spPr/>
        <p:txBody>
          <a:bodyPr/>
          <a:lstStyle/>
          <a:p>
            <a:fld id="{CF4637D4-40A7-448E-BD23-F4D8E106FFFA}" type="slidenum">
              <a:rPr lang="en-US" smtClean="0"/>
              <a:pPr/>
              <a:t>‹#›</a:t>
            </a:fld>
            <a:endParaRPr lang="en-US"/>
          </a:p>
        </p:txBody>
      </p:sp>
    </p:spTree>
    <p:extLst>
      <p:ext uri="{BB962C8B-B14F-4D97-AF65-F5344CB8AC3E}">
        <p14:creationId xmlns:p14="http://schemas.microsoft.com/office/powerpoint/2010/main" val="2001617526"/>
      </p:ext>
    </p:extLst>
  </p:cSld>
  <p:clrMapOvr>
    <a:masterClrMapping/>
  </p:clrMapOvr>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smtClean="0"/>
              <a:t>6/7/25</a:t>
            </a:fld>
            <a:endParaRPr lang="en-US"/>
          </a:p>
        </p:txBody>
      </p:sp>
      <p:sp>
        <p:nvSpPr>
          <p:cNvPr id="4" name="Footer Placeholder 3"/>
          <p:cNvSpPr>
            <a:spLocks noGrp="1"/>
          </p:cNvSpPr>
          <p:nvPr>
            <p:ph type="ftr" sz="quarter" idx="11"/>
          </p:nvPr>
        </p:nvSpPr>
        <p:spPr/>
        <p:txBody>
          <a:bodyPr/>
          <a:lstStyle/>
          <a:p>
            <a:r>
              <a:rPr lang="en-US"/>
              <a:t>Confidential and Proprietary Information</a:t>
            </a:r>
          </a:p>
        </p:txBody>
      </p:sp>
      <p:sp>
        <p:nvSpPr>
          <p:cNvPr id="5" name="Slide Number Placeholder 4"/>
          <p:cNvSpPr>
            <a:spLocks noGrp="1"/>
          </p:cNvSpPr>
          <p:nvPr>
            <p:ph type="sldNum" sz="quarter" idx="12"/>
          </p:nvPr>
        </p:nvSpPr>
        <p:spPr/>
        <p:txBody>
          <a:bodyPr/>
          <a:lstStyle/>
          <a:p>
            <a:fld id="{CF4637D4-40A7-448E-BD23-F4D8E106FFFA}" type="slidenum">
              <a:rPr lang="en-US" smtClean="0"/>
              <a:pPr/>
              <a:t>‹#›</a:t>
            </a:fld>
            <a:endParaRPr lang="en-US"/>
          </a:p>
        </p:txBody>
      </p:sp>
    </p:spTree>
    <p:extLst>
      <p:ext uri="{BB962C8B-B14F-4D97-AF65-F5344CB8AC3E}">
        <p14:creationId xmlns:p14="http://schemas.microsoft.com/office/powerpoint/2010/main" val="25292580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6/7/25</a:t>
            </a:fld>
            <a:endParaRPr lang="en-US"/>
          </a:p>
        </p:txBody>
      </p:sp>
      <p:sp>
        <p:nvSpPr>
          <p:cNvPr id="3" name="Footer Placeholder 2"/>
          <p:cNvSpPr>
            <a:spLocks noGrp="1"/>
          </p:cNvSpPr>
          <p:nvPr>
            <p:ph type="ftr" sz="quarter" idx="11"/>
          </p:nvPr>
        </p:nvSpPr>
        <p:spPr/>
        <p:txBody>
          <a:bodyPr/>
          <a:lstStyle/>
          <a:p>
            <a:r>
              <a:rPr lang="en-US"/>
              <a:t>Confidential and Proprietary Information</a:t>
            </a:r>
          </a:p>
        </p:txBody>
      </p:sp>
      <p:sp>
        <p:nvSpPr>
          <p:cNvPr id="4" name="Slide Number Placeholder 3"/>
          <p:cNvSpPr>
            <a:spLocks noGrp="1"/>
          </p:cNvSpPr>
          <p:nvPr>
            <p:ph type="sldNum" sz="quarter" idx="12"/>
          </p:nvPr>
        </p:nvSpPr>
        <p:spPr/>
        <p:txBody>
          <a:bodyPr/>
          <a:lstStyle/>
          <a:p>
            <a:fld id="{CF4637D4-40A7-448E-BD23-F4D8E106FFFA}" type="slidenum">
              <a:rPr lang="en-US" smtClean="0"/>
              <a:pPr/>
              <a:t>‹#›</a:t>
            </a:fld>
            <a:endParaRPr lang="en-US"/>
          </a:p>
        </p:txBody>
      </p:sp>
      <p:sp>
        <p:nvSpPr>
          <p:cNvPr id="5" name="Rectangle 4">
            <a:extLst>
              <a:ext uri="{FF2B5EF4-FFF2-40B4-BE49-F238E27FC236}">
                <a16:creationId xmlns:a16="http://schemas.microsoft.com/office/drawing/2014/main" id="{11201EF7-42D6-6E84-9550-F24F49C8BAD3}"/>
              </a:ext>
            </a:extLst>
          </p:cNvPr>
          <p:cNvSpPr/>
          <p:nvPr userDrawn="1"/>
        </p:nvSpPr>
        <p:spPr>
          <a:xfrm>
            <a:off x="0" y="0"/>
            <a:ext cx="12192000" cy="1307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1973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F7A3A-BD20-9962-AF92-2CCBA4E401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8C9397-7872-885A-C4B3-2AF5D80B9C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AC048B-79D7-C424-AA29-049DC4E302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974E7F-3A56-DAAB-CE56-8C93482035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872BD4-64E5-7DE3-1E73-553AFACDA6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2A5065-9B13-8388-E0AA-FC90E10380F6}"/>
              </a:ext>
            </a:extLst>
          </p:cNvPr>
          <p:cNvSpPr>
            <a:spLocks noGrp="1"/>
          </p:cNvSpPr>
          <p:nvPr>
            <p:ph type="dt" sz="half" idx="10"/>
          </p:nvPr>
        </p:nvSpPr>
        <p:spPr/>
        <p:txBody>
          <a:bodyPr/>
          <a:lstStyle/>
          <a:p>
            <a:fld id="{8FE66FA2-6347-49B6-89FC-D678970FD281}" type="datetimeFigureOut">
              <a:rPr lang="en-US" smtClean="0"/>
              <a:t>6/7/25</a:t>
            </a:fld>
            <a:endParaRPr lang="en-US"/>
          </a:p>
        </p:txBody>
      </p:sp>
      <p:sp>
        <p:nvSpPr>
          <p:cNvPr id="8" name="Footer Placeholder 7">
            <a:extLst>
              <a:ext uri="{FF2B5EF4-FFF2-40B4-BE49-F238E27FC236}">
                <a16:creationId xmlns:a16="http://schemas.microsoft.com/office/drawing/2014/main" id="{9267256B-4975-93A0-35C2-18E3674051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8AEDD6-DF94-3D87-3629-386AFADD1AA0}"/>
              </a:ext>
            </a:extLst>
          </p:cNvPr>
          <p:cNvSpPr>
            <a:spLocks noGrp="1"/>
          </p:cNvSpPr>
          <p:nvPr>
            <p:ph type="sldNum" sz="quarter" idx="12"/>
          </p:nvPr>
        </p:nvSpPr>
        <p:spPr/>
        <p:txBody>
          <a:bodyPr/>
          <a:lstStyle/>
          <a:p>
            <a:fld id="{A5675D86-82BA-4CF6-B525-AA253EC6F8FA}" type="slidenum">
              <a:rPr lang="en-US" smtClean="0"/>
              <a:t>‹#›</a:t>
            </a:fld>
            <a:endParaRPr lang="en-US"/>
          </a:p>
        </p:txBody>
      </p:sp>
    </p:spTree>
    <p:extLst>
      <p:ext uri="{BB962C8B-B14F-4D97-AF65-F5344CB8AC3E}">
        <p14:creationId xmlns:p14="http://schemas.microsoft.com/office/powerpoint/2010/main" val="12437091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6/7/25</a:t>
            </a:fld>
            <a:endParaRPr lang="en-US"/>
          </a:p>
        </p:txBody>
      </p:sp>
      <p:sp>
        <p:nvSpPr>
          <p:cNvPr id="6" name="Footer Placeholder 5"/>
          <p:cNvSpPr>
            <a:spLocks noGrp="1"/>
          </p:cNvSpPr>
          <p:nvPr>
            <p:ph type="ftr" sz="quarter" idx="11"/>
          </p:nvPr>
        </p:nvSpPr>
        <p:spPr/>
        <p:txBody>
          <a:bodyPr/>
          <a:lstStyle/>
          <a:p>
            <a:r>
              <a:rPr lang="en-US"/>
              <a:t>Confidential and Proprietary Information</a:t>
            </a:r>
          </a:p>
        </p:txBody>
      </p:sp>
      <p:sp>
        <p:nvSpPr>
          <p:cNvPr id="7" name="Slide Number Placeholder 6"/>
          <p:cNvSpPr>
            <a:spLocks noGrp="1"/>
          </p:cNvSpPr>
          <p:nvPr>
            <p:ph type="sldNum" sz="quarter" idx="12"/>
          </p:nvPr>
        </p:nvSpPr>
        <p:spPr/>
        <p:txBody>
          <a:bodyPr/>
          <a:lstStyle/>
          <a:p>
            <a:fld id="{CF4637D4-40A7-448E-BD23-F4D8E106FFFA}" type="slidenum">
              <a:rPr lang="en-US" smtClean="0"/>
              <a:pPr/>
              <a:t>‹#›</a:t>
            </a:fld>
            <a:endParaRPr lang="en-US"/>
          </a:p>
        </p:txBody>
      </p:sp>
    </p:spTree>
    <p:extLst>
      <p:ext uri="{BB962C8B-B14F-4D97-AF65-F5344CB8AC3E}">
        <p14:creationId xmlns:p14="http://schemas.microsoft.com/office/powerpoint/2010/main" val="1718349672"/>
      </p:ext>
    </p:extLst>
  </p:cSld>
  <p:clrMapOvr>
    <a:masterClrMapping/>
  </p:clrMapOvr>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6/7/25</a:t>
            </a:fld>
            <a:endParaRPr lang="en-US"/>
          </a:p>
        </p:txBody>
      </p:sp>
      <p:sp>
        <p:nvSpPr>
          <p:cNvPr id="6" name="Footer Placeholder 5"/>
          <p:cNvSpPr>
            <a:spLocks noGrp="1"/>
          </p:cNvSpPr>
          <p:nvPr>
            <p:ph type="ftr" sz="quarter" idx="11"/>
          </p:nvPr>
        </p:nvSpPr>
        <p:spPr/>
        <p:txBody>
          <a:bodyPr/>
          <a:lstStyle/>
          <a:p>
            <a:r>
              <a:rPr lang="en-US"/>
              <a:t>Confidential and Proprietary Information</a:t>
            </a:r>
          </a:p>
        </p:txBody>
      </p:sp>
      <p:sp>
        <p:nvSpPr>
          <p:cNvPr id="7" name="Slide Number Placeholder 6"/>
          <p:cNvSpPr>
            <a:spLocks noGrp="1"/>
          </p:cNvSpPr>
          <p:nvPr>
            <p:ph type="sldNum" sz="quarter" idx="12"/>
          </p:nvPr>
        </p:nvSpPr>
        <p:spPr/>
        <p:txBody>
          <a:bodyPr/>
          <a:lstStyle/>
          <a:p>
            <a:fld id="{CF4637D4-40A7-448E-BD23-F4D8E106FFFA}" type="slidenum">
              <a:rPr lang="en-US" smtClean="0"/>
              <a:pPr/>
              <a:t>‹#›</a:t>
            </a:fld>
            <a:endParaRPr lang="en-US"/>
          </a:p>
        </p:txBody>
      </p:sp>
    </p:spTree>
    <p:extLst>
      <p:ext uri="{BB962C8B-B14F-4D97-AF65-F5344CB8AC3E}">
        <p14:creationId xmlns:p14="http://schemas.microsoft.com/office/powerpoint/2010/main" val="135196309"/>
      </p:ext>
    </p:extLst>
  </p:cSld>
  <p:clrMapOvr>
    <a:masterClrMapping/>
  </p:clrMapOvr>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6/7/25</a:t>
            </a:fld>
            <a:endParaRPr lang="en-US"/>
          </a:p>
        </p:txBody>
      </p:sp>
      <p:sp>
        <p:nvSpPr>
          <p:cNvPr id="5" name="Footer Placeholder 4"/>
          <p:cNvSpPr>
            <a:spLocks noGrp="1"/>
          </p:cNvSpPr>
          <p:nvPr>
            <p:ph type="ftr" sz="quarter" idx="11"/>
          </p:nvPr>
        </p:nvSpPr>
        <p:spPr/>
        <p:txBody>
          <a:bodyPr/>
          <a:lstStyle/>
          <a:p>
            <a:r>
              <a:rPr lang="en-US"/>
              <a:t>Confidential and Proprietary Information</a:t>
            </a:r>
          </a:p>
        </p:txBody>
      </p:sp>
      <p:sp>
        <p:nvSpPr>
          <p:cNvPr id="6" name="Slide Number Placeholder 5"/>
          <p:cNvSpPr>
            <a:spLocks noGrp="1"/>
          </p:cNvSpPr>
          <p:nvPr>
            <p:ph type="sldNum" sz="quarter" idx="12"/>
          </p:nvPr>
        </p:nvSpPr>
        <p:spPr/>
        <p:txBody>
          <a:bodyPr/>
          <a:lstStyle/>
          <a:p>
            <a:fld id="{CF4637D4-40A7-448E-BD23-F4D8E106FFFA}" type="slidenum">
              <a:rPr lang="en-US" smtClean="0"/>
              <a:pPr/>
              <a:t>‹#›</a:t>
            </a:fld>
            <a:endParaRPr lang="en-US"/>
          </a:p>
        </p:txBody>
      </p:sp>
    </p:spTree>
    <p:extLst>
      <p:ext uri="{BB962C8B-B14F-4D97-AF65-F5344CB8AC3E}">
        <p14:creationId xmlns:p14="http://schemas.microsoft.com/office/powerpoint/2010/main" val="973960710"/>
      </p:ext>
    </p:extLst>
  </p:cSld>
  <p:clrMapOvr>
    <a:masterClrMapping/>
  </p:clrMapOvr>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6/7/25</a:t>
            </a:fld>
            <a:endParaRPr lang="en-US"/>
          </a:p>
        </p:txBody>
      </p:sp>
      <p:sp>
        <p:nvSpPr>
          <p:cNvPr id="5" name="Footer Placeholder 4"/>
          <p:cNvSpPr>
            <a:spLocks noGrp="1"/>
          </p:cNvSpPr>
          <p:nvPr>
            <p:ph type="ftr" sz="quarter" idx="11"/>
          </p:nvPr>
        </p:nvSpPr>
        <p:spPr/>
        <p:txBody>
          <a:bodyPr/>
          <a:lstStyle/>
          <a:p>
            <a:r>
              <a:rPr lang="en-US"/>
              <a:t>Confidential and Proprietary Information</a:t>
            </a:r>
          </a:p>
        </p:txBody>
      </p:sp>
      <p:sp>
        <p:nvSpPr>
          <p:cNvPr id="6" name="Slide Number Placeholder 5"/>
          <p:cNvSpPr>
            <a:spLocks noGrp="1"/>
          </p:cNvSpPr>
          <p:nvPr>
            <p:ph type="sldNum" sz="quarter" idx="12"/>
          </p:nvPr>
        </p:nvSpPr>
        <p:spPr/>
        <p:txBody>
          <a:bodyPr/>
          <a:lstStyle/>
          <a:p>
            <a:fld id="{CF4637D4-40A7-448E-BD23-F4D8E106FFFA}" type="slidenum">
              <a:rPr lang="en-US" smtClean="0"/>
              <a:pPr/>
              <a:t>‹#›</a:t>
            </a:fld>
            <a:endParaRPr lang="en-US"/>
          </a:p>
        </p:txBody>
      </p:sp>
    </p:spTree>
    <p:extLst>
      <p:ext uri="{BB962C8B-B14F-4D97-AF65-F5344CB8AC3E}">
        <p14:creationId xmlns:p14="http://schemas.microsoft.com/office/powerpoint/2010/main" val="611370562"/>
      </p:ext>
    </p:extLst>
  </p:cSld>
  <p:clrMapOvr>
    <a:masterClrMapping/>
  </p:clrMapOvr>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Agenda Slide">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3668C7F-5BDC-9A37-D69E-2A026C7CFF21}"/>
              </a:ext>
            </a:extLst>
          </p:cNvPr>
          <p:cNvSpPr>
            <a:spLocks noGrp="1"/>
          </p:cNvSpPr>
          <p:nvPr>
            <p:ph type="title" hasCustomPrompt="1"/>
          </p:nvPr>
        </p:nvSpPr>
        <p:spPr>
          <a:xfrm>
            <a:off x="719786" y="488128"/>
            <a:ext cx="9381741" cy="777240"/>
          </a:xfrm>
          <a:prstGeom prst="rect">
            <a:avLst/>
          </a:prstGeom>
        </p:spPr>
        <p:txBody>
          <a:bodyPr anchor="ctr">
            <a:normAutofit/>
          </a:bodyPr>
          <a:lstStyle>
            <a:lvl1pPr>
              <a:defRPr sz="3600">
                <a:solidFill>
                  <a:schemeClr val="bg1"/>
                </a:solidFill>
                <a:latin typeface="+mj-lt"/>
              </a:defRPr>
            </a:lvl1pPr>
          </a:lstStyle>
          <a:p>
            <a:r>
              <a:rPr lang="en-US"/>
              <a:t>Agenda</a:t>
            </a:r>
          </a:p>
        </p:txBody>
      </p:sp>
      <p:sp>
        <p:nvSpPr>
          <p:cNvPr id="4" name="Rectangle 3">
            <a:extLst>
              <a:ext uri="{FF2B5EF4-FFF2-40B4-BE49-F238E27FC236}">
                <a16:creationId xmlns:a16="http://schemas.microsoft.com/office/drawing/2014/main" id="{78BECAA0-D0BA-EDC6-888F-145CC5730858}"/>
              </a:ext>
            </a:extLst>
          </p:cNvPr>
          <p:cNvSpPr/>
          <p:nvPr userDrawn="1"/>
        </p:nvSpPr>
        <p:spPr>
          <a:xfrm>
            <a:off x="0" y="0"/>
            <a:ext cx="12192000" cy="1307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4373C5F-AA3F-499D-B073-6B06DB3816B6}"/>
              </a:ext>
            </a:extLst>
          </p:cNvPr>
          <p:cNvGrpSpPr/>
          <p:nvPr userDrawn="1"/>
        </p:nvGrpSpPr>
        <p:grpSpPr>
          <a:xfrm>
            <a:off x="1199587" y="1648654"/>
            <a:ext cx="1952781" cy="2973796"/>
            <a:chOff x="755547" y="1285469"/>
            <a:chExt cx="2235411" cy="3404199"/>
          </a:xfrm>
        </p:grpSpPr>
        <p:cxnSp>
          <p:nvCxnSpPr>
            <p:cNvPr id="7" name="Straight Connector 6">
              <a:extLst>
                <a:ext uri="{FF2B5EF4-FFF2-40B4-BE49-F238E27FC236}">
                  <a16:creationId xmlns:a16="http://schemas.microsoft.com/office/drawing/2014/main" id="{6DD910E2-B1E1-4588-B9F4-D6865CD3B119}"/>
                </a:ext>
              </a:extLst>
            </p:cNvPr>
            <p:cNvCxnSpPr/>
            <p:nvPr/>
          </p:nvCxnSpPr>
          <p:spPr>
            <a:xfrm>
              <a:off x="1870932" y="1285469"/>
              <a:ext cx="0" cy="1312951"/>
            </a:xfrm>
            <a:prstGeom prst="line">
              <a:avLst/>
            </a:prstGeom>
            <a:noFill/>
            <a:ln w="6350" cap="flat" cmpd="sng" algn="ctr">
              <a:solidFill>
                <a:srgbClr val="000000">
                  <a:lumMod val="50000"/>
                  <a:lumOff val="50000"/>
                </a:srgbClr>
              </a:solidFill>
              <a:prstDash val="solid"/>
              <a:miter lim="800000"/>
              <a:tailEnd type="oval"/>
            </a:ln>
            <a:effectLst/>
          </p:spPr>
        </p:cxnSp>
        <p:grpSp>
          <p:nvGrpSpPr>
            <p:cNvPr id="8" name="Group 7">
              <a:extLst>
                <a:ext uri="{FF2B5EF4-FFF2-40B4-BE49-F238E27FC236}">
                  <a16:creationId xmlns:a16="http://schemas.microsoft.com/office/drawing/2014/main" id="{F43A1D40-93FD-40DC-9168-6639B27DD44F}"/>
                </a:ext>
              </a:extLst>
            </p:cNvPr>
            <p:cNvGrpSpPr/>
            <p:nvPr/>
          </p:nvGrpSpPr>
          <p:grpSpPr>
            <a:xfrm>
              <a:off x="755547" y="2593814"/>
              <a:ext cx="2235411" cy="2095854"/>
              <a:chOff x="755547" y="2593814"/>
              <a:chExt cx="2235411" cy="2095854"/>
            </a:xfrm>
          </p:grpSpPr>
          <p:sp>
            <p:nvSpPr>
              <p:cNvPr id="9" name="Freeform 5">
                <a:extLst>
                  <a:ext uri="{FF2B5EF4-FFF2-40B4-BE49-F238E27FC236}">
                    <a16:creationId xmlns:a16="http://schemas.microsoft.com/office/drawing/2014/main" id="{9E6754CB-1276-4C42-9DE9-6C9587508C74}"/>
                  </a:ext>
                </a:extLst>
              </p:cNvPr>
              <p:cNvSpPr/>
              <p:nvPr/>
            </p:nvSpPr>
            <p:spPr>
              <a:xfrm rot="16200000">
                <a:off x="1366506" y="1982855"/>
                <a:ext cx="1013494" cy="2235411"/>
              </a:xfrm>
              <a:custGeom>
                <a:avLst/>
                <a:gdLst>
                  <a:gd name="connsiteX0" fmla="*/ 0 w 1112485"/>
                  <a:gd name="connsiteY0" fmla="*/ 0 h 2245360"/>
                  <a:gd name="connsiteX1" fmla="*/ 98991 w 1112485"/>
                  <a:gd name="connsiteY1" fmla="*/ 4975 h 2245360"/>
                  <a:gd name="connsiteX2" fmla="*/ 1112485 w 1112485"/>
                  <a:gd name="connsiteY2" fmla="*/ 1122680 h 2245360"/>
                  <a:gd name="connsiteX3" fmla="*/ 98991 w 1112485"/>
                  <a:gd name="connsiteY3" fmla="*/ 2240386 h 2245360"/>
                  <a:gd name="connsiteX4" fmla="*/ 0 w 1112485"/>
                  <a:gd name="connsiteY4" fmla="*/ 2245360 h 2245360"/>
                  <a:gd name="connsiteX0" fmla="*/ 0 w 1112485"/>
                  <a:gd name="connsiteY0" fmla="*/ 0 h 2245360"/>
                  <a:gd name="connsiteX1" fmla="*/ 98991 w 1112485"/>
                  <a:gd name="connsiteY1" fmla="*/ 4975 h 2245360"/>
                  <a:gd name="connsiteX2" fmla="*/ 1112485 w 1112485"/>
                  <a:gd name="connsiteY2" fmla="*/ 1122680 h 2245360"/>
                  <a:gd name="connsiteX3" fmla="*/ 98991 w 1112485"/>
                  <a:gd name="connsiteY3" fmla="*/ 2240386 h 2245360"/>
                  <a:gd name="connsiteX4" fmla="*/ 0 w 1112485"/>
                  <a:gd name="connsiteY4" fmla="*/ 2245360 h 2245360"/>
                  <a:gd name="connsiteX5" fmla="*/ 91440 w 1112485"/>
                  <a:gd name="connsiteY5" fmla="*/ 91440 h 2245360"/>
                  <a:gd name="connsiteX0" fmla="*/ 0 w 1112485"/>
                  <a:gd name="connsiteY0" fmla="*/ 0 h 2245360"/>
                  <a:gd name="connsiteX1" fmla="*/ 98991 w 1112485"/>
                  <a:gd name="connsiteY1" fmla="*/ 4975 h 2245360"/>
                  <a:gd name="connsiteX2" fmla="*/ 1112485 w 1112485"/>
                  <a:gd name="connsiteY2" fmla="*/ 1122680 h 2245360"/>
                  <a:gd name="connsiteX3" fmla="*/ 98991 w 1112485"/>
                  <a:gd name="connsiteY3" fmla="*/ 2240386 h 2245360"/>
                  <a:gd name="connsiteX4" fmla="*/ 0 w 1112485"/>
                  <a:gd name="connsiteY4" fmla="*/ 2245360 h 2245360"/>
                  <a:gd name="connsiteX0" fmla="*/ 0 w 1112485"/>
                  <a:gd name="connsiteY0" fmla="*/ 0 h 2240386"/>
                  <a:gd name="connsiteX1" fmla="*/ 98991 w 1112485"/>
                  <a:gd name="connsiteY1" fmla="*/ 4975 h 2240386"/>
                  <a:gd name="connsiteX2" fmla="*/ 1112485 w 1112485"/>
                  <a:gd name="connsiteY2" fmla="*/ 1122680 h 2240386"/>
                  <a:gd name="connsiteX3" fmla="*/ 98991 w 1112485"/>
                  <a:gd name="connsiteY3" fmla="*/ 2240386 h 2240386"/>
                  <a:gd name="connsiteX0" fmla="*/ 0 w 1013494"/>
                  <a:gd name="connsiteY0" fmla="*/ 0 h 2235411"/>
                  <a:gd name="connsiteX1" fmla="*/ 1013494 w 1013494"/>
                  <a:gd name="connsiteY1" fmla="*/ 1117705 h 2235411"/>
                  <a:gd name="connsiteX2" fmla="*/ 0 w 1013494"/>
                  <a:gd name="connsiteY2" fmla="*/ 2235411 h 2235411"/>
                </a:gdLst>
                <a:ahLst/>
                <a:cxnLst>
                  <a:cxn ang="0">
                    <a:pos x="connsiteX0" y="connsiteY0"/>
                  </a:cxn>
                  <a:cxn ang="0">
                    <a:pos x="connsiteX1" y="connsiteY1"/>
                  </a:cxn>
                  <a:cxn ang="0">
                    <a:pos x="connsiteX2" y="connsiteY2"/>
                  </a:cxn>
                </a:cxnLst>
                <a:rect l="l" t="t" r="r" b="b"/>
                <a:pathLst>
                  <a:path w="1013494" h="2235411">
                    <a:moveTo>
                      <a:pt x="0" y="0"/>
                    </a:moveTo>
                    <a:cubicBezTo>
                      <a:pt x="569264" y="57534"/>
                      <a:pt x="1013494" y="535991"/>
                      <a:pt x="1013494" y="1117705"/>
                    </a:cubicBezTo>
                    <a:cubicBezTo>
                      <a:pt x="1013494" y="1699419"/>
                      <a:pt x="569264" y="2177876"/>
                      <a:pt x="0" y="2235411"/>
                    </a:cubicBezTo>
                  </a:path>
                </a:pathLst>
              </a:custGeom>
              <a:noFill/>
              <a:ln w="6350" cap="flat" cmpd="sng" algn="ctr">
                <a:solidFill>
                  <a:srgbClr val="000000">
                    <a:lumMod val="50000"/>
                    <a:lumOff val="5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endParaRPr>
              </a:p>
            </p:txBody>
          </p:sp>
          <p:grpSp>
            <p:nvGrpSpPr>
              <p:cNvPr id="10" name="Group 9">
                <a:extLst>
                  <a:ext uri="{FF2B5EF4-FFF2-40B4-BE49-F238E27FC236}">
                    <a16:creationId xmlns:a16="http://schemas.microsoft.com/office/drawing/2014/main" id="{C2CE6A94-1365-48AB-BA31-CAF466D5DE40}"/>
                  </a:ext>
                </a:extLst>
              </p:cNvPr>
              <p:cNvGrpSpPr/>
              <p:nvPr/>
            </p:nvGrpSpPr>
            <p:grpSpPr>
              <a:xfrm>
                <a:off x="885401" y="2723436"/>
                <a:ext cx="1975706" cy="1966232"/>
                <a:chOff x="885401" y="2723436"/>
                <a:chExt cx="1975706" cy="1966232"/>
              </a:xfrm>
            </p:grpSpPr>
            <p:sp>
              <p:nvSpPr>
                <p:cNvPr id="11" name="Oval 10">
                  <a:extLst>
                    <a:ext uri="{FF2B5EF4-FFF2-40B4-BE49-F238E27FC236}">
                      <a16:creationId xmlns:a16="http://schemas.microsoft.com/office/drawing/2014/main" id="{6A1D1A6C-1A1D-4776-A771-0F84721D34E4}"/>
                    </a:ext>
                  </a:extLst>
                </p:cNvPr>
                <p:cNvSpPr/>
                <p:nvPr/>
              </p:nvSpPr>
              <p:spPr>
                <a:xfrm>
                  <a:off x="885401" y="2723436"/>
                  <a:ext cx="1975706" cy="1966232"/>
                </a:xfrm>
                <a:prstGeom prst="ellipse">
                  <a:avLst/>
                </a:prstGeom>
                <a:solidFill>
                  <a:schemeClr val="tx2"/>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endParaRPr>
                </a:p>
              </p:txBody>
            </p:sp>
            <p:sp>
              <p:nvSpPr>
                <p:cNvPr id="12" name="Freeform 90">
                  <a:extLst>
                    <a:ext uri="{FF2B5EF4-FFF2-40B4-BE49-F238E27FC236}">
                      <a16:creationId xmlns:a16="http://schemas.microsoft.com/office/drawing/2014/main" id="{B4C9A5A6-FB7F-4E68-B26E-77B4CB0F75FD}"/>
                    </a:ext>
                  </a:extLst>
                </p:cNvPr>
                <p:cNvSpPr/>
                <p:nvPr/>
              </p:nvSpPr>
              <p:spPr>
                <a:xfrm flipH="1">
                  <a:off x="1290476" y="2997071"/>
                  <a:ext cx="1163164" cy="1432364"/>
                </a:xfrm>
                <a:custGeom>
                  <a:avLst/>
                  <a:gdLst>
                    <a:gd name="connsiteX0" fmla="*/ 117778 w 1163164"/>
                    <a:gd name="connsiteY0" fmla="*/ 1045564 h 1432364"/>
                    <a:gd name="connsiteX1" fmla="*/ 148859 w 1163164"/>
                    <a:gd name="connsiteY1" fmla="*/ 1059599 h 1432364"/>
                    <a:gd name="connsiteX2" fmla="*/ 289963 w 1163164"/>
                    <a:gd name="connsiteY2" fmla="*/ 1209877 h 1432364"/>
                    <a:gd name="connsiteX3" fmla="*/ 356044 w 1163164"/>
                    <a:gd name="connsiteY3" fmla="*/ 1155230 h 1432364"/>
                    <a:gd name="connsiteX4" fmla="*/ 417947 w 1163164"/>
                    <a:gd name="connsiteY4" fmla="*/ 1161093 h 1432364"/>
                    <a:gd name="connsiteX5" fmla="*/ 412084 w 1163164"/>
                    <a:gd name="connsiteY5" fmla="*/ 1222997 h 1432364"/>
                    <a:gd name="connsiteX6" fmla="*/ 313238 w 1163164"/>
                    <a:gd name="connsiteY6" fmla="*/ 1304738 h 1432364"/>
                    <a:gd name="connsiteX7" fmla="*/ 250235 w 1163164"/>
                    <a:gd name="connsiteY7" fmla="*/ 1300525 h 1432364"/>
                    <a:gd name="connsiteX8" fmla="*/ 83894 w 1163164"/>
                    <a:gd name="connsiteY8" fmla="*/ 1120599 h 1432364"/>
                    <a:gd name="connsiteX9" fmla="*/ 85877 w 1163164"/>
                    <a:gd name="connsiteY9" fmla="*/ 1057617 h 1432364"/>
                    <a:gd name="connsiteX10" fmla="*/ 117778 w 1163164"/>
                    <a:gd name="connsiteY10" fmla="*/ 1045564 h 1432364"/>
                    <a:gd name="connsiteX11" fmla="*/ 776241 w 1163164"/>
                    <a:gd name="connsiteY11" fmla="*/ 1010025 h 1432364"/>
                    <a:gd name="connsiteX12" fmla="*/ 583891 w 1163164"/>
                    <a:gd name="connsiteY12" fmla="*/ 1010025 h 1432364"/>
                    <a:gd name="connsiteX13" fmla="*/ 567516 w 1163164"/>
                    <a:gd name="connsiteY13" fmla="*/ 1026400 h 1432364"/>
                    <a:gd name="connsiteX14" fmla="*/ 567516 w 1163164"/>
                    <a:gd name="connsiteY14" fmla="*/ 1047909 h 1432364"/>
                    <a:gd name="connsiteX15" fmla="*/ 583891 w 1163164"/>
                    <a:gd name="connsiteY15" fmla="*/ 1064284 h 1432364"/>
                    <a:gd name="connsiteX16" fmla="*/ 776241 w 1163164"/>
                    <a:gd name="connsiteY16" fmla="*/ 1064284 h 1432364"/>
                    <a:gd name="connsiteX17" fmla="*/ 792616 w 1163164"/>
                    <a:gd name="connsiteY17" fmla="*/ 1047909 h 1432364"/>
                    <a:gd name="connsiteX18" fmla="*/ 792616 w 1163164"/>
                    <a:gd name="connsiteY18" fmla="*/ 1026400 h 1432364"/>
                    <a:gd name="connsiteX19" fmla="*/ 776241 w 1163164"/>
                    <a:gd name="connsiteY19" fmla="*/ 1010025 h 1432364"/>
                    <a:gd name="connsiteX20" fmla="*/ 844114 w 1163164"/>
                    <a:gd name="connsiteY20" fmla="*/ 959001 h 1432364"/>
                    <a:gd name="connsiteX21" fmla="*/ 829290 w 1163164"/>
                    <a:gd name="connsiteY21" fmla="*/ 964602 h 1432364"/>
                    <a:gd name="connsiteX22" fmla="*/ 828369 w 1163164"/>
                    <a:gd name="connsiteY22" fmla="*/ 993868 h 1432364"/>
                    <a:gd name="connsiteX23" fmla="*/ 905664 w 1163164"/>
                    <a:gd name="connsiteY23" fmla="*/ 1077476 h 1432364"/>
                    <a:gd name="connsiteX24" fmla="*/ 934940 w 1163164"/>
                    <a:gd name="connsiteY24" fmla="*/ 1079434 h 1432364"/>
                    <a:gd name="connsiteX25" fmla="*/ 980872 w 1163164"/>
                    <a:gd name="connsiteY25" fmla="*/ 1041450 h 1432364"/>
                    <a:gd name="connsiteX26" fmla="*/ 983596 w 1163164"/>
                    <a:gd name="connsiteY26" fmla="*/ 1012685 h 1432364"/>
                    <a:gd name="connsiteX27" fmla="*/ 954831 w 1163164"/>
                    <a:gd name="connsiteY27" fmla="*/ 1009961 h 1432364"/>
                    <a:gd name="connsiteX28" fmla="*/ 924125 w 1163164"/>
                    <a:gd name="connsiteY28" fmla="*/ 1035353 h 1432364"/>
                    <a:gd name="connsiteX29" fmla="*/ 858557 w 1163164"/>
                    <a:gd name="connsiteY29" fmla="*/ 965523 h 1432364"/>
                    <a:gd name="connsiteX30" fmla="*/ 844114 w 1163164"/>
                    <a:gd name="connsiteY30" fmla="*/ 959001 h 1432364"/>
                    <a:gd name="connsiteX31" fmla="*/ 263961 w 1163164"/>
                    <a:gd name="connsiteY31" fmla="*/ 904441 h 1432364"/>
                    <a:gd name="connsiteX32" fmla="*/ 0 w 1163164"/>
                    <a:gd name="connsiteY32" fmla="*/ 1168403 h 1432364"/>
                    <a:gd name="connsiteX33" fmla="*/ 263961 w 1163164"/>
                    <a:gd name="connsiteY33" fmla="*/ 1432364 h 1432364"/>
                    <a:gd name="connsiteX34" fmla="*/ 527922 w 1163164"/>
                    <a:gd name="connsiteY34" fmla="*/ 1168403 h 1432364"/>
                    <a:gd name="connsiteX35" fmla="*/ 263961 w 1163164"/>
                    <a:gd name="connsiteY35" fmla="*/ 904441 h 1432364"/>
                    <a:gd name="connsiteX36" fmla="*/ 776241 w 1163164"/>
                    <a:gd name="connsiteY36" fmla="*/ 831607 h 1432364"/>
                    <a:gd name="connsiteX37" fmla="*/ 542830 w 1163164"/>
                    <a:gd name="connsiteY37" fmla="*/ 831607 h 1432364"/>
                    <a:gd name="connsiteX38" fmla="*/ 526455 w 1163164"/>
                    <a:gd name="connsiteY38" fmla="*/ 847982 h 1432364"/>
                    <a:gd name="connsiteX39" fmla="*/ 526455 w 1163164"/>
                    <a:gd name="connsiteY39" fmla="*/ 869491 h 1432364"/>
                    <a:gd name="connsiteX40" fmla="*/ 542830 w 1163164"/>
                    <a:gd name="connsiteY40" fmla="*/ 885866 h 1432364"/>
                    <a:gd name="connsiteX41" fmla="*/ 776241 w 1163164"/>
                    <a:gd name="connsiteY41" fmla="*/ 885866 h 1432364"/>
                    <a:gd name="connsiteX42" fmla="*/ 792616 w 1163164"/>
                    <a:gd name="connsiteY42" fmla="*/ 869491 h 1432364"/>
                    <a:gd name="connsiteX43" fmla="*/ 792616 w 1163164"/>
                    <a:gd name="connsiteY43" fmla="*/ 847982 h 1432364"/>
                    <a:gd name="connsiteX44" fmla="*/ 776241 w 1163164"/>
                    <a:gd name="connsiteY44" fmla="*/ 831607 h 1432364"/>
                    <a:gd name="connsiteX45" fmla="*/ 844114 w 1163164"/>
                    <a:gd name="connsiteY45" fmla="*/ 778627 h 1432364"/>
                    <a:gd name="connsiteX46" fmla="*/ 829290 w 1163164"/>
                    <a:gd name="connsiteY46" fmla="*/ 784228 h 1432364"/>
                    <a:gd name="connsiteX47" fmla="*/ 828369 w 1163164"/>
                    <a:gd name="connsiteY47" fmla="*/ 813494 h 1432364"/>
                    <a:gd name="connsiteX48" fmla="*/ 905664 w 1163164"/>
                    <a:gd name="connsiteY48" fmla="*/ 897102 h 1432364"/>
                    <a:gd name="connsiteX49" fmla="*/ 934940 w 1163164"/>
                    <a:gd name="connsiteY49" fmla="*/ 899060 h 1432364"/>
                    <a:gd name="connsiteX50" fmla="*/ 980872 w 1163164"/>
                    <a:gd name="connsiteY50" fmla="*/ 861076 h 1432364"/>
                    <a:gd name="connsiteX51" fmla="*/ 983596 w 1163164"/>
                    <a:gd name="connsiteY51" fmla="*/ 832311 h 1432364"/>
                    <a:gd name="connsiteX52" fmla="*/ 954831 w 1163164"/>
                    <a:gd name="connsiteY52" fmla="*/ 829587 h 1432364"/>
                    <a:gd name="connsiteX53" fmla="*/ 924125 w 1163164"/>
                    <a:gd name="connsiteY53" fmla="*/ 854979 h 1432364"/>
                    <a:gd name="connsiteX54" fmla="*/ 858557 w 1163164"/>
                    <a:gd name="connsiteY54" fmla="*/ 785149 h 1432364"/>
                    <a:gd name="connsiteX55" fmla="*/ 844114 w 1163164"/>
                    <a:gd name="connsiteY55" fmla="*/ 778627 h 1432364"/>
                    <a:gd name="connsiteX56" fmla="*/ 776241 w 1163164"/>
                    <a:gd name="connsiteY56" fmla="*/ 653188 h 1432364"/>
                    <a:gd name="connsiteX57" fmla="*/ 445312 w 1163164"/>
                    <a:gd name="connsiteY57" fmla="*/ 653188 h 1432364"/>
                    <a:gd name="connsiteX58" fmla="*/ 428937 w 1163164"/>
                    <a:gd name="connsiteY58" fmla="*/ 669563 h 1432364"/>
                    <a:gd name="connsiteX59" fmla="*/ 428937 w 1163164"/>
                    <a:gd name="connsiteY59" fmla="*/ 691072 h 1432364"/>
                    <a:gd name="connsiteX60" fmla="*/ 445312 w 1163164"/>
                    <a:gd name="connsiteY60" fmla="*/ 707447 h 1432364"/>
                    <a:gd name="connsiteX61" fmla="*/ 776241 w 1163164"/>
                    <a:gd name="connsiteY61" fmla="*/ 707447 h 1432364"/>
                    <a:gd name="connsiteX62" fmla="*/ 792616 w 1163164"/>
                    <a:gd name="connsiteY62" fmla="*/ 691072 h 1432364"/>
                    <a:gd name="connsiteX63" fmla="*/ 792616 w 1163164"/>
                    <a:gd name="connsiteY63" fmla="*/ 669563 h 1432364"/>
                    <a:gd name="connsiteX64" fmla="*/ 776241 w 1163164"/>
                    <a:gd name="connsiteY64" fmla="*/ 653188 h 1432364"/>
                    <a:gd name="connsiteX65" fmla="*/ 844114 w 1163164"/>
                    <a:gd name="connsiteY65" fmla="*/ 598254 h 1432364"/>
                    <a:gd name="connsiteX66" fmla="*/ 829290 w 1163164"/>
                    <a:gd name="connsiteY66" fmla="*/ 603855 h 1432364"/>
                    <a:gd name="connsiteX67" fmla="*/ 828369 w 1163164"/>
                    <a:gd name="connsiteY67" fmla="*/ 633121 h 1432364"/>
                    <a:gd name="connsiteX68" fmla="*/ 905664 w 1163164"/>
                    <a:gd name="connsiteY68" fmla="*/ 716729 h 1432364"/>
                    <a:gd name="connsiteX69" fmla="*/ 934940 w 1163164"/>
                    <a:gd name="connsiteY69" fmla="*/ 718687 h 1432364"/>
                    <a:gd name="connsiteX70" fmla="*/ 980872 w 1163164"/>
                    <a:gd name="connsiteY70" fmla="*/ 680703 h 1432364"/>
                    <a:gd name="connsiteX71" fmla="*/ 983596 w 1163164"/>
                    <a:gd name="connsiteY71" fmla="*/ 651938 h 1432364"/>
                    <a:gd name="connsiteX72" fmla="*/ 954831 w 1163164"/>
                    <a:gd name="connsiteY72" fmla="*/ 649214 h 1432364"/>
                    <a:gd name="connsiteX73" fmla="*/ 924125 w 1163164"/>
                    <a:gd name="connsiteY73" fmla="*/ 674606 h 1432364"/>
                    <a:gd name="connsiteX74" fmla="*/ 858557 w 1163164"/>
                    <a:gd name="connsiteY74" fmla="*/ 604776 h 1432364"/>
                    <a:gd name="connsiteX75" fmla="*/ 844114 w 1163164"/>
                    <a:gd name="connsiteY75" fmla="*/ 598254 h 1432364"/>
                    <a:gd name="connsiteX76" fmla="*/ 776241 w 1163164"/>
                    <a:gd name="connsiteY76" fmla="*/ 474769 h 1432364"/>
                    <a:gd name="connsiteX77" fmla="*/ 445312 w 1163164"/>
                    <a:gd name="connsiteY77" fmla="*/ 474769 h 1432364"/>
                    <a:gd name="connsiteX78" fmla="*/ 428937 w 1163164"/>
                    <a:gd name="connsiteY78" fmla="*/ 491144 h 1432364"/>
                    <a:gd name="connsiteX79" fmla="*/ 428937 w 1163164"/>
                    <a:gd name="connsiteY79" fmla="*/ 512653 h 1432364"/>
                    <a:gd name="connsiteX80" fmla="*/ 445312 w 1163164"/>
                    <a:gd name="connsiteY80" fmla="*/ 529028 h 1432364"/>
                    <a:gd name="connsiteX81" fmla="*/ 776241 w 1163164"/>
                    <a:gd name="connsiteY81" fmla="*/ 529028 h 1432364"/>
                    <a:gd name="connsiteX82" fmla="*/ 792616 w 1163164"/>
                    <a:gd name="connsiteY82" fmla="*/ 512653 h 1432364"/>
                    <a:gd name="connsiteX83" fmla="*/ 792616 w 1163164"/>
                    <a:gd name="connsiteY83" fmla="*/ 491144 h 1432364"/>
                    <a:gd name="connsiteX84" fmla="*/ 776241 w 1163164"/>
                    <a:gd name="connsiteY84" fmla="*/ 474769 h 1432364"/>
                    <a:gd name="connsiteX85" fmla="*/ 844114 w 1163164"/>
                    <a:gd name="connsiteY85" fmla="*/ 417880 h 1432364"/>
                    <a:gd name="connsiteX86" fmla="*/ 829290 w 1163164"/>
                    <a:gd name="connsiteY86" fmla="*/ 423481 h 1432364"/>
                    <a:gd name="connsiteX87" fmla="*/ 828369 w 1163164"/>
                    <a:gd name="connsiteY87" fmla="*/ 452747 h 1432364"/>
                    <a:gd name="connsiteX88" fmla="*/ 905664 w 1163164"/>
                    <a:gd name="connsiteY88" fmla="*/ 536355 h 1432364"/>
                    <a:gd name="connsiteX89" fmla="*/ 934940 w 1163164"/>
                    <a:gd name="connsiteY89" fmla="*/ 538313 h 1432364"/>
                    <a:gd name="connsiteX90" fmla="*/ 980872 w 1163164"/>
                    <a:gd name="connsiteY90" fmla="*/ 500329 h 1432364"/>
                    <a:gd name="connsiteX91" fmla="*/ 983596 w 1163164"/>
                    <a:gd name="connsiteY91" fmla="*/ 471564 h 1432364"/>
                    <a:gd name="connsiteX92" fmla="*/ 954831 w 1163164"/>
                    <a:gd name="connsiteY92" fmla="*/ 468840 h 1432364"/>
                    <a:gd name="connsiteX93" fmla="*/ 924125 w 1163164"/>
                    <a:gd name="connsiteY93" fmla="*/ 494232 h 1432364"/>
                    <a:gd name="connsiteX94" fmla="*/ 858557 w 1163164"/>
                    <a:gd name="connsiteY94" fmla="*/ 424402 h 1432364"/>
                    <a:gd name="connsiteX95" fmla="*/ 844114 w 1163164"/>
                    <a:gd name="connsiteY95" fmla="*/ 417880 h 1432364"/>
                    <a:gd name="connsiteX96" fmla="*/ 1075424 w 1163164"/>
                    <a:gd name="connsiteY96" fmla="*/ 139406 h 1432364"/>
                    <a:gd name="connsiteX97" fmla="*/ 938507 w 1163164"/>
                    <a:gd name="connsiteY97" fmla="*/ 139406 h 1432364"/>
                    <a:gd name="connsiteX98" fmla="*/ 939106 w 1163164"/>
                    <a:gd name="connsiteY98" fmla="*/ 141335 h 1432364"/>
                    <a:gd name="connsiteX99" fmla="*/ 941235 w 1163164"/>
                    <a:gd name="connsiteY99" fmla="*/ 162451 h 1432364"/>
                    <a:gd name="connsiteX100" fmla="*/ 836460 w 1163164"/>
                    <a:gd name="connsiteY100" fmla="*/ 267226 h 1432364"/>
                    <a:gd name="connsiteX101" fmla="*/ 570837 w 1163164"/>
                    <a:gd name="connsiteY101" fmla="*/ 267226 h 1432364"/>
                    <a:gd name="connsiteX102" fmla="*/ 466062 w 1163164"/>
                    <a:gd name="connsiteY102" fmla="*/ 162451 h 1432364"/>
                    <a:gd name="connsiteX103" fmla="*/ 468190 w 1163164"/>
                    <a:gd name="connsiteY103" fmla="*/ 141335 h 1432364"/>
                    <a:gd name="connsiteX104" fmla="*/ 468789 w 1163164"/>
                    <a:gd name="connsiteY104" fmla="*/ 139406 h 1432364"/>
                    <a:gd name="connsiteX105" fmla="*/ 331873 w 1163164"/>
                    <a:gd name="connsiteY105" fmla="*/ 139406 h 1432364"/>
                    <a:gd name="connsiteX106" fmla="*/ 244133 w 1163164"/>
                    <a:gd name="connsiteY106" fmla="*/ 227146 h 1432364"/>
                    <a:gd name="connsiteX107" fmla="*/ 244133 w 1163164"/>
                    <a:gd name="connsiteY107" fmla="*/ 835052 h 1432364"/>
                    <a:gd name="connsiteX108" fmla="*/ 263961 w 1163164"/>
                    <a:gd name="connsiteY108" fmla="*/ 834050 h 1432364"/>
                    <a:gd name="connsiteX109" fmla="*/ 331344 w 1163164"/>
                    <a:gd name="connsiteY109" fmla="*/ 840843 h 1432364"/>
                    <a:gd name="connsiteX110" fmla="*/ 345256 w 1163164"/>
                    <a:gd name="connsiteY110" fmla="*/ 844420 h 1432364"/>
                    <a:gd name="connsiteX111" fmla="*/ 345256 w 1163164"/>
                    <a:gd name="connsiteY111" fmla="*/ 368421 h 1432364"/>
                    <a:gd name="connsiteX112" fmla="*/ 1062041 w 1163164"/>
                    <a:gd name="connsiteY112" fmla="*/ 368421 h 1432364"/>
                    <a:gd name="connsiteX113" fmla="*/ 1062041 w 1163164"/>
                    <a:gd name="connsiteY113" fmla="*/ 1192278 h 1432364"/>
                    <a:gd name="connsiteX114" fmla="*/ 597106 w 1163164"/>
                    <a:gd name="connsiteY114" fmla="*/ 1192278 h 1432364"/>
                    <a:gd name="connsiteX115" fmla="*/ 596586 w 1163164"/>
                    <a:gd name="connsiteY115" fmla="*/ 1202587 h 1432364"/>
                    <a:gd name="connsiteX116" fmla="*/ 583280 w 1163164"/>
                    <a:gd name="connsiteY116" fmla="*/ 1267828 h 1432364"/>
                    <a:gd name="connsiteX117" fmla="*/ 575009 w 1163164"/>
                    <a:gd name="connsiteY117" fmla="*/ 1290427 h 1432364"/>
                    <a:gd name="connsiteX118" fmla="*/ 1075424 w 1163164"/>
                    <a:gd name="connsiteY118" fmla="*/ 1290427 h 1432364"/>
                    <a:gd name="connsiteX119" fmla="*/ 1163164 w 1163164"/>
                    <a:gd name="connsiteY119" fmla="*/ 1202687 h 1432364"/>
                    <a:gd name="connsiteX120" fmla="*/ 1163164 w 1163164"/>
                    <a:gd name="connsiteY120" fmla="*/ 227146 h 1432364"/>
                    <a:gd name="connsiteX121" fmla="*/ 1075424 w 1163164"/>
                    <a:gd name="connsiteY121" fmla="*/ 139406 h 1432364"/>
                    <a:gd name="connsiteX122" fmla="*/ 703573 w 1163164"/>
                    <a:gd name="connsiteY122" fmla="*/ 39457 h 1432364"/>
                    <a:gd name="connsiteX123" fmla="*/ 734349 w 1163164"/>
                    <a:gd name="connsiteY123" fmla="*/ 70233 h 1432364"/>
                    <a:gd name="connsiteX124" fmla="*/ 703573 w 1163164"/>
                    <a:gd name="connsiteY124" fmla="*/ 101008 h 1432364"/>
                    <a:gd name="connsiteX125" fmla="*/ 672798 w 1163164"/>
                    <a:gd name="connsiteY125" fmla="*/ 70233 h 1432364"/>
                    <a:gd name="connsiteX126" fmla="*/ 703573 w 1163164"/>
                    <a:gd name="connsiteY126" fmla="*/ 39457 h 1432364"/>
                    <a:gd name="connsiteX127" fmla="*/ 703800 w 1163164"/>
                    <a:gd name="connsiteY127" fmla="*/ 0 h 1432364"/>
                    <a:gd name="connsiteX128" fmla="*/ 703573 w 1163164"/>
                    <a:gd name="connsiteY128" fmla="*/ 27 h 1432364"/>
                    <a:gd name="connsiteX129" fmla="*/ 703346 w 1163164"/>
                    <a:gd name="connsiteY129" fmla="*/ 0 h 1432364"/>
                    <a:gd name="connsiteX130" fmla="*/ 703346 w 1163164"/>
                    <a:gd name="connsiteY130" fmla="*/ 53 h 1432364"/>
                    <a:gd name="connsiteX131" fmla="*/ 691886 w 1163164"/>
                    <a:gd name="connsiteY131" fmla="*/ 1397 h 1432364"/>
                    <a:gd name="connsiteX132" fmla="*/ 634044 w 1163164"/>
                    <a:gd name="connsiteY132" fmla="*/ 83963 h 1432364"/>
                    <a:gd name="connsiteX133" fmla="*/ 615112 w 1163164"/>
                    <a:gd name="connsiteY133" fmla="*/ 101955 h 1432364"/>
                    <a:gd name="connsiteX134" fmla="*/ 571773 w 1163164"/>
                    <a:gd name="connsiteY134" fmla="*/ 101955 h 1432364"/>
                    <a:gd name="connsiteX135" fmla="*/ 509222 w 1163164"/>
                    <a:gd name="connsiteY135" fmla="*/ 164506 h 1432364"/>
                    <a:gd name="connsiteX136" fmla="*/ 571773 w 1163164"/>
                    <a:gd name="connsiteY136" fmla="*/ 227056 h 1432364"/>
                    <a:gd name="connsiteX137" fmla="*/ 703346 w 1163164"/>
                    <a:gd name="connsiteY137" fmla="*/ 227056 h 1432364"/>
                    <a:gd name="connsiteX138" fmla="*/ 703800 w 1163164"/>
                    <a:gd name="connsiteY138" fmla="*/ 227056 h 1432364"/>
                    <a:gd name="connsiteX139" fmla="*/ 835374 w 1163164"/>
                    <a:gd name="connsiteY139" fmla="*/ 227056 h 1432364"/>
                    <a:gd name="connsiteX140" fmla="*/ 897924 w 1163164"/>
                    <a:gd name="connsiteY140" fmla="*/ 164506 h 1432364"/>
                    <a:gd name="connsiteX141" fmla="*/ 835374 w 1163164"/>
                    <a:gd name="connsiteY141" fmla="*/ 101955 h 1432364"/>
                    <a:gd name="connsiteX142" fmla="*/ 792035 w 1163164"/>
                    <a:gd name="connsiteY142" fmla="*/ 101955 h 1432364"/>
                    <a:gd name="connsiteX143" fmla="*/ 773102 w 1163164"/>
                    <a:gd name="connsiteY143" fmla="*/ 83963 h 1432364"/>
                    <a:gd name="connsiteX144" fmla="*/ 715260 w 1163164"/>
                    <a:gd name="connsiteY144" fmla="*/ 1397 h 1432364"/>
                    <a:gd name="connsiteX145" fmla="*/ 703800 w 1163164"/>
                    <a:gd name="connsiteY145" fmla="*/ 53 h 143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163164" h="1432364">
                      <a:moveTo>
                        <a:pt x="117778" y="1045564"/>
                      </a:moveTo>
                      <a:cubicBezTo>
                        <a:pt x="129176" y="1045922"/>
                        <a:pt x="140436" y="1050630"/>
                        <a:pt x="148859" y="1059599"/>
                      </a:cubicBezTo>
                      <a:lnTo>
                        <a:pt x="289963" y="1209877"/>
                      </a:lnTo>
                      <a:lnTo>
                        <a:pt x="356044" y="1155230"/>
                      </a:lnTo>
                      <a:cubicBezTo>
                        <a:pt x="374757" y="1139756"/>
                        <a:pt x="402472" y="1142380"/>
                        <a:pt x="417947" y="1161093"/>
                      </a:cubicBezTo>
                      <a:cubicBezTo>
                        <a:pt x="433422" y="1179807"/>
                        <a:pt x="430797" y="1207522"/>
                        <a:pt x="412084" y="1222997"/>
                      </a:cubicBezTo>
                      <a:lnTo>
                        <a:pt x="313238" y="1304738"/>
                      </a:lnTo>
                      <a:cubicBezTo>
                        <a:pt x="294524" y="1320214"/>
                        <a:pt x="267910" y="1317588"/>
                        <a:pt x="250235" y="1300525"/>
                      </a:cubicBezTo>
                      <a:lnTo>
                        <a:pt x="83894" y="1120599"/>
                      </a:lnTo>
                      <a:cubicBezTo>
                        <a:pt x="67049" y="1102660"/>
                        <a:pt x="67937" y="1074462"/>
                        <a:pt x="85877" y="1057617"/>
                      </a:cubicBezTo>
                      <a:cubicBezTo>
                        <a:pt x="94846" y="1049194"/>
                        <a:pt x="106380" y="1045205"/>
                        <a:pt x="117778" y="1045564"/>
                      </a:cubicBezTo>
                      <a:close/>
                      <a:moveTo>
                        <a:pt x="776241" y="1010025"/>
                      </a:moveTo>
                      <a:lnTo>
                        <a:pt x="583891" y="1010025"/>
                      </a:lnTo>
                      <a:cubicBezTo>
                        <a:pt x="574847" y="1010025"/>
                        <a:pt x="567516" y="1017356"/>
                        <a:pt x="567516" y="1026400"/>
                      </a:cubicBezTo>
                      <a:lnTo>
                        <a:pt x="567516" y="1047909"/>
                      </a:lnTo>
                      <a:cubicBezTo>
                        <a:pt x="567516" y="1056953"/>
                        <a:pt x="574847" y="1064284"/>
                        <a:pt x="583891" y="1064284"/>
                      </a:cubicBezTo>
                      <a:lnTo>
                        <a:pt x="776241" y="1064284"/>
                      </a:lnTo>
                      <a:cubicBezTo>
                        <a:pt x="785285" y="1064284"/>
                        <a:pt x="792616" y="1056953"/>
                        <a:pt x="792616" y="1047909"/>
                      </a:cubicBezTo>
                      <a:lnTo>
                        <a:pt x="792616" y="1026400"/>
                      </a:lnTo>
                      <a:cubicBezTo>
                        <a:pt x="792616" y="1017356"/>
                        <a:pt x="785285" y="1010025"/>
                        <a:pt x="776241" y="1010025"/>
                      </a:cubicBezTo>
                      <a:close/>
                      <a:moveTo>
                        <a:pt x="844114" y="959001"/>
                      </a:moveTo>
                      <a:cubicBezTo>
                        <a:pt x="838818" y="958834"/>
                        <a:pt x="833458" y="960688"/>
                        <a:pt x="829290" y="964602"/>
                      </a:cubicBezTo>
                      <a:cubicBezTo>
                        <a:pt x="820954" y="972429"/>
                        <a:pt x="820542" y="985532"/>
                        <a:pt x="828369" y="993868"/>
                      </a:cubicBezTo>
                      <a:lnTo>
                        <a:pt x="905664" y="1077476"/>
                      </a:lnTo>
                      <a:cubicBezTo>
                        <a:pt x="913877" y="1085405"/>
                        <a:pt x="926244" y="1086625"/>
                        <a:pt x="934940" y="1079434"/>
                      </a:cubicBezTo>
                      <a:lnTo>
                        <a:pt x="980872" y="1041450"/>
                      </a:lnTo>
                      <a:cubicBezTo>
                        <a:pt x="989567" y="1034259"/>
                        <a:pt x="990787" y="1021381"/>
                        <a:pt x="983596" y="1012685"/>
                      </a:cubicBezTo>
                      <a:cubicBezTo>
                        <a:pt x="976405" y="1003989"/>
                        <a:pt x="963527" y="1002770"/>
                        <a:pt x="954831" y="1009961"/>
                      </a:cubicBezTo>
                      <a:lnTo>
                        <a:pt x="924125" y="1035353"/>
                      </a:lnTo>
                      <a:lnTo>
                        <a:pt x="858557" y="965523"/>
                      </a:lnTo>
                      <a:cubicBezTo>
                        <a:pt x="854643" y="961355"/>
                        <a:pt x="849410" y="959168"/>
                        <a:pt x="844114" y="959001"/>
                      </a:cubicBezTo>
                      <a:close/>
                      <a:moveTo>
                        <a:pt x="263961" y="904441"/>
                      </a:moveTo>
                      <a:cubicBezTo>
                        <a:pt x="118179" y="904441"/>
                        <a:pt x="0" y="1022620"/>
                        <a:pt x="0" y="1168403"/>
                      </a:cubicBezTo>
                      <a:cubicBezTo>
                        <a:pt x="0" y="1314185"/>
                        <a:pt x="118179" y="1432364"/>
                        <a:pt x="263961" y="1432364"/>
                      </a:cubicBezTo>
                      <a:cubicBezTo>
                        <a:pt x="409743" y="1432364"/>
                        <a:pt x="527922" y="1314185"/>
                        <a:pt x="527922" y="1168403"/>
                      </a:cubicBezTo>
                      <a:cubicBezTo>
                        <a:pt x="527922" y="1022620"/>
                        <a:pt x="409743" y="904441"/>
                        <a:pt x="263961" y="904441"/>
                      </a:cubicBezTo>
                      <a:close/>
                      <a:moveTo>
                        <a:pt x="776241" y="831607"/>
                      </a:moveTo>
                      <a:lnTo>
                        <a:pt x="542830" y="831607"/>
                      </a:lnTo>
                      <a:cubicBezTo>
                        <a:pt x="533786" y="831607"/>
                        <a:pt x="526455" y="838938"/>
                        <a:pt x="526455" y="847982"/>
                      </a:cubicBezTo>
                      <a:lnTo>
                        <a:pt x="526455" y="869491"/>
                      </a:lnTo>
                      <a:cubicBezTo>
                        <a:pt x="526455" y="878535"/>
                        <a:pt x="533786" y="885866"/>
                        <a:pt x="542830" y="885866"/>
                      </a:cubicBezTo>
                      <a:lnTo>
                        <a:pt x="776241" y="885866"/>
                      </a:lnTo>
                      <a:cubicBezTo>
                        <a:pt x="785285" y="885866"/>
                        <a:pt x="792616" y="878535"/>
                        <a:pt x="792616" y="869491"/>
                      </a:cubicBezTo>
                      <a:lnTo>
                        <a:pt x="792616" y="847982"/>
                      </a:lnTo>
                      <a:cubicBezTo>
                        <a:pt x="792616" y="838938"/>
                        <a:pt x="785285" y="831607"/>
                        <a:pt x="776241" y="831607"/>
                      </a:cubicBezTo>
                      <a:close/>
                      <a:moveTo>
                        <a:pt x="844114" y="778627"/>
                      </a:moveTo>
                      <a:cubicBezTo>
                        <a:pt x="838818" y="778460"/>
                        <a:pt x="833458" y="780314"/>
                        <a:pt x="829290" y="784228"/>
                      </a:cubicBezTo>
                      <a:cubicBezTo>
                        <a:pt x="820954" y="792055"/>
                        <a:pt x="820542" y="805158"/>
                        <a:pt x="828369" y="813494"/>
                      </a:cubicBezTo>
                      <a:lnTo>
                        <a:pt x="905664" y="897102"/>
                      </a:lnTo>
                      <a:cubicBezTo>
                        <a:pt x="913877" y="905031"/>
                        <a:pt x="926244" y="906251"/>
                        <a:pt x="934940" y="899060"/>
                      </a:cubicBezTo>
                      <a:lnTo>
                        <a:pt x="980872" y="861076"/>
                      </a:lnTo>
                      <a:cubicBezTo>
                        <a:pt x="989567" y="853885"/>
                        <a:pt x="990787" y="841007"/>
                        <a:pt x="983596" y="832311"/>
                      </a:cubicBezTo>
                      <a:cubicBezTo>
                        <a:pt x="976405" y="823615"/>
                        <a:pt x="963527" y="822396"/>
                        <a:pt x="954831" y="829587"/>
                      </a:cubicBezTo>
                      <a:lnTo>
                        <a:pt x="924125" y="854979"/>
                      </a:lnTo>
                      <a:lnTo>
                        <a:pt x="858557" y="785149"/>
                      </a:lnTo>
                      <a:cubicBezTo>
                        <a:pt x="854643" y="780981"/>
                        <a:pt x="849410" y="778794"/>
                        <a:pt x="844114" y="778627"/>
                      </a:cubicBezTo>
                      <a:close/>
                      <a:moveTo>
                        <a:pt x="776241" y="653188"/>
                      </a:moveTo>
                      <a:lnTo>
                        <a:pt x="445312" y="653188"/>
                      </a:lnTo>
                      <a:cubicBezTo>
                        <a:pt x="436268" y="653188"/>
                        <a:pt x="428937" y="660519"/>
                        <a:pt x="428937" y="669563"/>
                      </a:cubicBezTo>
                      <a:lnTo>
                        <a:pt x="428937" y="691072"/>
                      </a:lnTo>
                      <a:cubicBezTo>
                        <a:pt x="428937" y="700116"/>
                        <a:pt x="436268" y="707447"/>
                        <a:pt x="445312" y="707447"/>
                      </a:cubicBezTo>
                      <a:lnTo>
                        <a:pt x="776241" y="707447"/>
                      </a:lnTo>
                      <a:cubicBezTo>
                        <a:pt x="785285" y="707447"/>
                        <a:pt x="792616" y="700116"/>
                        <a:pt x="792616" y="691072"/>
                      </a:cubicBezTo>
                      <a:lnTo>
                        <a:pt x="792616" y="669563"/>
                      </a:lnTo>
                      <a:cubicBezTo>
                        <a:pt x="792616" y="660519"/>
                        <a:pt x="785285" y="653188"/>
                        <a:pt x="776241" y="653188"/>
                      </a:cubicBezTo>
                      <a:close/>
                      <a:moveTo>
                        <a:pt x="844114" y="598254"/>
                      </a:moveTo>
                      <a:cubicBezTo>
                        <a:pt x="838818" y="598087"/>
                        <a:pt x="833458" y="599941"/>
                        <a:pt x="829290" y="603855"/>
                      </a:cubicBezTo>
                      <a:cubicBezTo>
                        <a:pt x="820954" y="611682"/>
                        <a:pt x="820542" y="624785"/>
                        <a:pt x="828369" y="633121"/>
                      </a:cubicBezTo>
                      <a:lnTo>
                        <a:pt x="905664" y="716729"/>
                      </a:lnTo>
                      <a:cubicBezTo>
                        <a:pt x="913877" y="724658"/>
                        <a:pt x="926244" y="725878"/>
                        <a:pt x="934940" y="718687"/>
                      </a:cubicBezTo>
                      <a:lnTo>
                        <a:pt x="980872" y="680703"/>
                      </a:lnTo>
                      <a:cubicBezTo>
                        <a:pt x="989567" y="673512"/>
                        <a:pt x="990787" y="660634"/>
                        <a:pt x="983596" y="651938"/>
                      </a:cubicBezTo>
                      <a:cubicBezTo>
                        <a:pt x="976405" y="643242"/>
                        <a:pt x="963527" y="642023"/>
                        <a:pt x="954831" y="649214"/>
                      </a:cubicBezTo>
                      <a:lnTo>
                        <a:pt x="924125" y="674606"/>
                      </a:lnTo>
                      <a:lnTo>
                        <a:pt x="858557" y="604776"/>
                      </a:lnTo>
                      <a:cubicBezTo>
                        <a:pt x="854643" y="600608"/>
                        <a:pt x="849410" y="598421"/>
                        <a:pt x="844114" y="598254"/>
                      </a:cubicBezTo>
                      <a:close/>
                      <a:moveTo>
                        <a:pt x="776241" y="474769"/>
                      </a:moveTo>
                      <a:lnTo>
                        <a:pt x="445312" y="474769"/>
                      </a:lnTo>
                      <a:cubicBezTo>
                        <a:pt x="436268" y="474769"/>
                        <a:pt x="428937" y="482100"/>
                        <a:pt x="428937" y="491144"/>
                      </a:cubicBezTo>
                      <a:lnTo>
                        <a:pt x="428937" y="512653"/>
                      </a:lnTo>
                      <a:cubicBezTo>
                        <a:pt x="428937" y="521697"/>
                        <a:pt x="436268" y="529028"/>
                        <a:pt x="445312" y="529028"/>
                      </a:cubicBezTo>
                      <a:lnTo>
                        <a:pt x="776241" y="529028"/>
                      </a:lnTo>
                      <a:cubicBezTo>
                        <a:pt x="785285" y="529028"/>
                        <a:pt x="792616" y="521697"/>
                        <a:pt x="792616" y="512653"/>
                      </a:cubicBezTo>
                      <a:lnTo>
                        <a:pt x="792616" y="491144"/>
                      </a:lnTo>
                      <a:cubicBezTo>
                        <a:pt x="792616" y="482100"/>
                        <a:pt x="785285" y="474769"/>
                        <a:pt x="776241" y="474769"/>
                      </a:cubicBezTo>
                      <a:close/>
                      <a:moveTo>
                        <a:pt x="844114" y="417880"/>
                      </a:moveTo>
                      <a:cubicBezTo>
                        <a:pt x="838818" y="417713"/>
                        <a:pt x="833458" y="419567"/>
                        <a:pt x="829290" y="423481"/>
                      </a:cubicBezTo>
                      <a:cubicBezTo>
                        <a:pt x="820954" y="431308"/>
                        <a:pt x="820542" y="444411"/>
                        <a:pt x="828369" y="452747"/>
                      </a:cubicBezTo>
                      <a:lnTo>
                        <a:pt x="905664" y="536355"/>
                      </a:lnTo>
                      <a:cubicBezTo>
                        <a:pt x="913877" y="544284"/>
                        <a:pt x="926244" y="545504"/>
                        <a:pt x="934940" y="538313"/>
                      </a:cubicBezTo>
                      <a:lnTo>
                        <a:pt x="980872" y="500329"/>
                      </a:lnTo>
                      <a:cubicBezTo>
                        <a:pt x="989567" y="493138"/>
                        <a:pt x="990787" y="480260"/>
                        <a:pt x="983596" y="471564"/>
                      </a:cubicBezTo>
                      <a:cubicBezTo>
                        <a:pt x="976405" y="462868"/>
                        <a:pt x="963527" y="461649"/>
                        <a:pt x="954831" y="468840"/>
                      </a:cubicBezTo>
                      <a:lnTo>
                        <a:pt x="924125" y="494232"/>
                      </a:lnTo>
                      <a:lnTo>
                        <a:pt x="858557" y="424402"/>
                      </a:lnTo>
                      <a:cubicBezTo>
                        <a:pt x="854643" y="420234"/>
                        <a:pt x="849410" y="418047"/>
                        <a:pt x="844114" y="417880"/>
                      </a:cubicBezTo>
                      <a:close/>
                      <a:moveTo>
                        <a:pt x="1075424" y="139406"/>
                      </a:moveTo>
                      <a:lnTo>
                        <a:pt x="938507" y="139406"/>
                      </a:lnTo>
                      <a:lnTo>
                        <a:pt x="939106" y="141335"/>
                      </a:lnTo>
                      <a:cubicBezTo>
                        <a:pt x="940502" y="148156"/>
                        <a:pt x="941235" y="155218"/>
                        <a:pt x="941235" y="162451"/>
                      </a:cubicBezTo>
                      <a:cubicBezTo>
                        <a:pt x="941235" y="220317"/>
                        <a:pt x="894326" y="267226"/>
                        <a:pt x="836460" y="267226"/>
                      </a:cubicBezTo>
                      <a:lnTo>
                        <a:pt x="570837" y="267226"/>
                      </a:lnTo>
                      <a:cubicBezTo>
                        <a:pt x="512971" y="267226"/>
                        <a:pt x="466062" y="220317"/>
                        <a:pt x="466062" y="162451"/>
                      </a:cubicBezTo>
                      <a:cubicBezTo>
                        <a:pt x="466062" y="155218"/>
                        <a:pt x="466795" y="148156"/>
                        <a:pt x="468190" y="141335"/>
                      </a:cubicBezTo>
                      <a:lnTo>
                        <a:pt x="468789" y="139406"/>
                      </a:lnTo>
                      <a:lnTo>
                        <a:pt x="331873" y="139406"/>
                      </a:lnTo>
                      <a:cubicBezTo>
                        <a:pt x="283415" y="139406"/>
                        <a:pt x="244133" y="178689"/>
                        <a:pt x="244133" y="227146"/>
                      </a:cubicBezTo>
                      <a:lnTo>
                        <a:pt x="244133" y="835052"/>
                      </a:lnTo>
                      <a:lnTo>
                        <a:pt x="263961" y="834050"/>
                      </a:lnTo>
                      <a:cubicBezTo>
                        <a:pt x="287043" y="834050"/>
                        <a:pt x="309579" y="836389"/>
                        <a:pt x="331344" y="840843"/>
                      </a:cubicBezTo>
                      <a:lnTo>
                        <a:pt x="345256" y="844420"/>
                      </a:lnTo>
                      <a:lnTo>
                        <a:pt x="345256" y="368421"/>
                      </a:lnTo>
                      <a:lnTo>
                        <a:pt x="1062041" y="368421"/>
                      </a:lnTo>
                      <a:lnTo>
                        <a:pt x="1062041" y="1192278"/>
                      </a:lnTo>
                      <a:lnTo>
                        <a:pt x="597106" y="1192278"/>
                      </a:lnTo>
                      <a:lnTo>
                        <a:pt x="596586" y="1202587"/>
                      </a:lnTo>
                      <a:cubicBezTo>
                        <a:pt x="594303" y="1225067"/>
                        <a:pt x="589793" y="1246889"/>
                        <a:pt x="583280" y="1267828"/>
                      </a:cubicBezTo>
                      <a:lnTo>
                        <a:pt x="575009" y="1290427"/>
                      </a:lnTo>
                      <a:lnTo>
                        <a:pt x="1075424" y="1290427"/>
                      </a:lnTo>
                      <a:cubicBezTo>
                        <a:pt x="1123882" y="1290427"/>
                        <a:pt x="1163164" y="1251145"/>
                        <a:pt x="1163164" y="1202687"/>
                      </a:cubicBezTo>
                      <a:lnTo>
                        <a:pt x="1163164" y="227146"/>
                      </a:lnTo>
                      <a:cubicBezTo>
                        <a:pt x="1163164" y="178689"/>
                        <a:pt x="1123882" y="139406"/>
                        <a:pt x="1075424" y="139406"/>
                      </a:cubicBezTo>
                      <a:close/>
                      <a:moveTo>
                        <a:pt x="703573" y="39457"/>
                      </a:moveTo>
                      <a:cubicBezTo>
                        <a:pt x="720570" y="39457"/>
                        <a:pt x="734349" y="53236"/>
                        <a:pt x="734349" y="70233"/>
                      </a:cubicBezTo>
                      <a:cubicBezTo>
                        <a:pt x="734349" y="87230"/>
                        <a:pt x="720570" y="101008"/>
                        <a:pt x="703573" y="101008"/>
                      </a:cubicBezTo>
                      <a:cubicBezTo>
                        <a:pt x="686576" y="101008"/>
                        <a:pt x="672798" y="87230"/>
                        <a:pt x="672798" y="70233"/>
                      </a:cubicBezTo>
                      <a:cubicBezTo>
                        <a:pt x="672798" y="53236"/>
                        <a:pt x="686576" y="39457"/>
                        <a:pt x="703573" y="39457"/>
                      </a:cubicBezTo>
                      <a:close/>
                      <a:moveTo>
                        <a:pt x="703800" y="0"/>
                      </a:moveTo>
                      <a:lnTo>
                        <a:pt x="703573" y="27"/>
                      </a:lnTo>
                      <a:lnTo>
                        <a:pt x="703346" y="0"/>
                      </a:lnTo>
                      <a:lnTo>
                        <a:pt x="703346" y="53"/>
                      </a:lnTo>
                      <a:lnTo>
                        <a:pt x="691886" y="1397"/>
                      </a:lnTo>
                      <a:cubicBezTo>
                        <a:pt x="658875" y="9256"/>
                        <a:pt x="634044" y="43236"/>
                        <a:pt x="634044" y="83963"/>
                      </a:cubicBezTo>
                      <a:cubicBezTo>
                        <a:pt x="633636" y="94719"/>
                        <a:pt x="622612" y="101906"/>
                        <a:pt x="615112" y="101955"/>
                      </a:cubicBezTo>
                      <a:lnTo>
                        <a:pt x="571773" y="101955"/>
                      </a:lnTo>
                      <a:cubicBezTo>
                        <a:pt x="537227" y="101955"/>
                        <a:pt x="509222" y="129960"/>
                        <a:pt x="509222" y="164506"/>
                      </a:cubicBezTo>
                      <a:cubicBezTo>
                        <a:pt x="509222" y="199051"/>
                        <a:pt x="537227" y="227056"/>
                        <a:pt x="571773" y="227056"/>
                      </a:cubicBezTo>
                      <a:lnTo>
                        <a:pt x="703346" y="227056"/>
                      </a:lnTo>
                      <a:lnTo>
                        <a:pt x="703800" y="227056"/>
                      </a:lnTo>
                      <a:lnTo>
                        <a:pt x="835374" y="227056"/>
                      </a:lnTo>
                      <a:cubicBezTo>
                        <a:pt x="869919" y="227056"/>
                        <a:pt x="897924" y="199051"/>
                        <a:pt x="897924" y="164506"/>
                      </a:cubicBezTo>
                      <a:cubicBezTo>
                        <a:pt x="897924" y="129960"/>
                        <a:pt x="869919" y="101955"/>
                        <a:pt x="835374" y="101955"/>
                      </a:cubicBezTo>
                      <a:lnTo>
                        <a:pt x="792035" y="101955"/>
                      </a:lnTo>
                      <a:cubicBezTo>
                        <a:pt x="784534" y="101906"/>
                        <a:pt x="773510" y="94719"/>
                        <a:pt x="773102" y="83963"/>
                      </a:cubicBezTo>
                      <a:cubicBezTo>
                        <a:pt x="773102" y="43236"/>
                        <a:pt x="748271" y="9256"/>
                        <a:pt x="715260" y="1397"/>
                      </a:cubicBezTo>
                      <a:lnTo>
                        <a:pt x="703800" y="53"/>
                      </a:lnTo>
                      <a:close/>
                    </a:path>
                  </a:pathLst>
                </a:custGeom>
                <a:solidFill>
                  <a:srgbClr val="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grpSp>
        </p:grpSp>
      </p:grpSp>
      <p:grpSp>
        <p:nvGrpSpPr>
          <p:cNvPr id="13" name="Group 12"/>
          <p:cNvGrpSpPr/>
          <p:nvPr userDrawn="1"/>
        </p:nvGrpSpPr>
        <p:grpSpPr>
          <a:xfrm>
            <a:off x="566837" y="658921"/>
            <a:ext cx="3216192" cy="839506"/>
            <a:chOff x="567882" y="610262"/>
            <a:chExt cx="3216192" cy="839506"/>
          </a:xfrm>
        </p:grpSpPr>
        <p:sp>
          <p:nvSpPr>
            <p:cNvPr id="14" name="Rounded Rectangle 67">
              <a:extLst>
                <a:ext uri="{FF2B5EF4-FFF2-40B4-BE49-F238E27FC236}">
                  <a16:creationId xmlns:a16="http://schemas.microsoft.com/office/drawing/2014/main" id="{0F9402B0-81B1-4C8F-84B3-232DF49A42D4}"/>
                </a:ext>
              </a:extLst>
            </p:cNvPr>
            <p:cNvSpPr/>
            <p:nvPr/>
          </p:nvSpPr>
          <p:spPr>
            <a:xfrm>
              <a:off x="567882" y="650978"/>
              <a:ext cx="3216192" cy="798790"/>
            </a:xfrm>
            <a:prstGeom prst="roundRect">
              <a:avLst>
                <a:gd name="adj" fmla="val 50000"/>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5" name="Rectangle 14">
              <a:extLst>
                <a:ext uri="{FF2B5EF4-FFF2-40B4-BE49-F238E27FC236}">
                  <a16:creationId xmlns:a16="http://schemas.microsoft.com/office/drawing/2014/main" id="{9383913C-C21B-4AEA-B2BC-B75D0E8D4393}"/>
                </a:ext>
              </a:extLst>
            </p:cNvPr>
            <p:cNvSpPr/>
            <p:nvPr/>
          </p:nvSpPr>
          <p:spPr>
            <a:xfrm>
              <a:off x="567882" y="610262"/>
              <a:ext cx="3216192" cy="83099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a:ln>
                    <a:noFill/>
                  </a:ln>
                  <a:solidFill>
                    <a:srgbClr val="FFFFFF"/>
                  </a:solidFill>
                  <a:effectLst/>
                  <a:uLnTx/>
                  <a:uFillTx/>
                  <a:cs typeface="Arial" panose="020B0604020202020204" pitchFamily="34" charset="0"/>
                </a:rPr>
                <a:t>Agenda</a:t>
              </a:r>
              <a:endParaRPr kumimoji="0" lang="en-US" sz="6000" b="1" i="0" u="none" strike="noStrike" kern="0" cap="none" spc="0" normalizeH="0" baseline="0" noProof="0">
                <a:ln>
                  <a:noFill/>
                </a:ln>
                <a:solidFill>
                  <a:srgbClr val="FFFFFF"/>
                </a:solidFill>
                <a:effectLst/>
                <a:uLnTx/>
                <a:uFillTx/>
                <a:cs typeface="Arial" panose="020B0604020202020204" pitchFamily="34" charset="0"/>
              </a:endParaRPr>
            </a:p>
          </p:txBody>
        </p:sp>
      </p:grpSp>
      <p:sp>
        <p:nvSpPr>
          <p:cNvPr id="2" name="Footer Placeholder 4">
            <a:extLst>
              <a:ext uri="{FF2B5EF4-FFF2-40B4-BE49-F238E27FC236}">
                <a16:creationId xmlns:a16="http://schemas.microsoft.com/office/drawing/2014/main" id="{35FEC565-0E31-84CE-0F1A-0E847BD8C72D}"/>
              </a:ext>
            </a:extLst>
          </p:cNvPr>
          <p:cNvSpPr>
            <a:spLocks noGrp="1"/>
          </p:cNvSpPr>
          <p:nvPr>
            <p:ph type="ftr" sz="quarter" idx="3"/>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r>
              <a:rPr lang="en-US"/>
              <a:t>Confidential and Proprietary Information</a:t>
            </a:r>
          </a:p>
        </p:txBody>
      </p:sp>
      <p:sp>
        <p:nvSpPr>
          <p:cNvPr id="3" name="Slide Number Placeholder 6">
            <a:extLst>
              <a:ext uri="{FF2B5EF4-FFF2-40B4-BE49-F238E27FC236}">
                <a16:creationId xmlns:a16="http://schemas.microsoft.com/office/drawing/2014/main" id="{46C992CF-441B-4059-57CB-5C07123D4016}"/>
              </a:ext>
            </a:extLst>
          </p:cNvPr>
          <p:cNvSpPr>
            <a:spLocks noGrp="1"/>
          </p:cNvSpPr>
          <p:nvPr>
            <p:ph type="sldNum" sz="quarter" idx="4"/>
          </p:nvPr>
        </p:nvSpPr>
        <p:spPr>
          <a:xfrm>
            <a:off x="9101328" y="6505865"/>
            <a:ext cx="2743200" cy="274320"/>
          </a:xfrm>
          <a:prstGeom prst="rect">
            <a:avLst/>
          </a:prstGeom>
        </p:spPr>
        <p:txBody>
          <a:bodyPr lIns="0" rIns="0" anchor="ctr"/>
          <a:lstStyle>
            <a:lvl1pPr algn="r">
              <a:defRPr sz="1200">
                <a:solidFill>
                  <a:schemeClr val="bg2"/>
                </a:solidFill>
              </a:defRPr>
            </a:lvl1pPr>
          </a:lstStyle>
          <a:p>
            <a:fld id="{CF4637D4-40A7-448E-BD23-F4D8E106FFFA}" type="slidenum">
              <a:rPr lang="en-US" smtClean="0"/>
              <a:pPr/>
              <a:t>‹#›</a:t>
            </a:fld>
            <a:endParaRPr lang="en-US"/>
          </a:p>
        </p:txBody>
      </p:sp>
      <p:sp>
        <p:nvSpPr>
          <p:cNvPr id="16" name="Text Placeholder 5">
            <a:extLst>
              <a:ext uri="{FF2B5EF4-FFF2-40B4-BE49-F238E27FC236}">
                <a16:creationId xmlns:a16="http://schemas.microsoft.com/office/drawing/2014/main" id="{8619263A-265A-75D8-A307-05F7B1E1D9A5}"/>
              </a:ext>
            </a:extLst>
          </p:cNvPr>
          <p:cNvSpPr>
            <a:spLocks noGrp="1"/>
          </p:cNvSpPr>
          <p:nvPr>
            <p:ph type="body" sz="quarter" idx="12" hasCustomPrompt="1"/>
          </p:nvPr>
        </p:nvSpPr>
        <p:spPr>
          <a:xfrm>
            <a:off x="4445000" y="1433642"/>
            <a:ext cx="7416799" cy="3906693"/>
          </a:xfrm>
        </p:spPr>
        <p:txBody>
          <a:bodyPr lIns="0">
            <a:normAutofit/>
          </a:bodyPr>
          <a:lstStyle>
            <a:lvl1pPr marL="0" indent="0">
              <a:buNone/>
              <a:defRPr sz="32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pic>
        <p:nvPicPr>
          <p:cNvPr id="18" name="Picture 17" descr="A picture containing text, sign&#10;&#10;Description automatically generated">
            <a:extLst>
              <a:ext uri="{FF2B5EF4-FFF2-40B4-BE49-F238E27FC236}">
                <a16:creationId xmlns:a16="http://schemas.microsoft.com/office/drawing/2014/main" id="{7420F63D-538D-D82C-589D-535A689F31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51592" y="457200"/>
            <a:ext cx="1390343" cy="338328"/>
          </a:xfrm>
          <a:prstGeom prst="rect">
            <a:avLst/>
          </a:prstGeom>
        </p:spPr>
      </p:pic>
    </p:spTree>
    <p:extLst>
      <p:ext uri="{BB962C8B-B14F-4D97-AF65-F5344CB8AC3E}">
        <p14:creationId xmlns:p14="http://schemas.microsoft.com/office/powerpoint/2010/main" val="702058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7109-D746-1E45-CD56-516219FA03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3B3884-5A32-3D8C-1E49-D239D5169E41}"/>
              </a:ext>
            </a:extLst>
          </p:cNvPr>
          <p:cNvSpPr>
            <a:spLocks noGrp="1"/>
          </p:cNvSpPr>
          <p:nvPr>
            <p:ph type="dt" sz="half" idx="10"/>
          </p:nvPr>
        </p:nvSpPr>
        <p:spPr/>
        <p:txBody>
          <a:bodyPr/>
          <a:lstStyle/>
          <a:p>
            <a:fld id="{8FE66FA2-6347-49B6-89FC-D678970FD281}" type="datetimeFigureOut">
              <a:rPr lang="en-US" smtClean="0"/>
              <a:t>6/7/25</a:t>
            </a:fld>
            <a:endParaRPr lang="en-US"/>
          </a:p>
        </p:txBody>
      </p:sp>
      <p:sp>
        <p:nvSpPr>
          <p:cNvPr id="4" name="Footer Placeholder 3">
            <a:extLst>
              <a:ext uri="{FF2B5EF4-FFF2-40B4-BE49-F238E27FC236}">
                <a16:creationId xmlns:a16="http://schemas.microsoft.com/office/drawing/2014/main" id="{FF97804D-0A3F-610C-BF43-6447B2F01E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F2E243-1D78-1788-40F7-363E2C704978}"/>
              </a:ext>
            </a:extLst>
          </p:cNvPr>
          <p:cNvSpPr>
            <a:spLocks noGrp="1"/>
          </p:cNvSpPr>
          <p:nvPr>
            <p:ph type="sldNum" sz="quarter" idx="12"/>
          </p:nvPr>
        </p:nvSpPr>
        <p:spPr/>
        <p:txBody>
          <a:bodyPr/>
          <a:lstStyle/>
          <a:p>
            <a:fld id="{A5675D86-82BA-4CF6-B525-AA253EC6F8FA}" type="slidenum">
              <a:rPr lang="en-US" smtClean="0"/>
              <a:t>‹#›</a:t>
            </a:fld>
            <a:endParaRPr lang="en-US"/>
          </a:p>
        </p:txBody>
      </p:sp>
    </p:spTree>
    <p:extLst>
      <p:ext uri="{BB962C8B-B14F-4D97-AF65-F5344CB8AC3E}">
        <p14:creationId xmlns:p14="http://schemas.microsoft.com/office/powerpoint/2010/main" val="3089433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0CC78E-DEDE-9890-8F76-3CB5120F18BE}"/>
              </a:ext>
            </a:extLst>
          </p:cNvPr>
          <p:cNvSpPr>
            <a:spLocks noGrp="1"/>
          </p:cNvSpPr>
          <p:nvPr>
            <p:ph type="dt" sz="half" idx="10"/>
          </p:nvPr>
        </p:nvSpPr>
        <p:spPr/>
        <p:txBody>
          <a:bodyPr/>
          <a:lstStyle/>
          <a:p>
            <a:fld id="{8FE66FA2-6347-49B6-89FC-D678970FD281}" type="datetimeFigureOut">
              <a:rPr lang="en-US" smtClean="0"/>
              <a:t>6/7/25</a:t>
            </a:fld>
            <a:endParaRPr lang="en-US"/>
          </a:p>
        </p:txBody>
      </p:sp>
      <p:sp>
        <p:nvSpPr>
          <p:cNvPr id="3" name="Footer Placeholder 2">
            <a:extLst>
              <a:ext uri="{FF2B5EF4-FFF2-40B4-BE49-F238E27FC236}">
                <a16:creationId xmlns:a16="http://schemas.microsoft.com/office/drawing/2014/main" id="{EAAF6C11-EFBB-ABA0-4B38-F3B3628176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EFAE38-37E5-9F21-C932-A8BA02D16772}"/>
              </a:ext>
            </a:extLst>
          </p:cNvPr>
          <p:cNvSpPr>
            <a:spLocks noGrp="1"/>
          </p:cNvSpPr>
          <p:nvPr>
            <p:ph type="sldNum" sz="quarter" idx="12"/>
          </p:nvPr>
        </p:nvSpPr>
        <p:spPr/>
        <p:txBody>
          <a:bodyPr/>
          <a:lstStyle/>
          <a:p>
            <a:fld id="{A5675D86-82BA-4CF6-B525-AA253EC6F8FA}" type="slidenum">
              <a:rPr lang="en-US" smtClean="0"/>
              <a:t>‹#›</a:t>
            </a:fld>
            <a:endParaRPr lang="en-US"/>
          </a:p>
        </p:txBody>
      </p:sp>
    </p:spTree>
    <p:extLst>
      <p:ext uri="{BB962C8B-B14F-4D97-AF65-F5344CB8AC3E}">
        <p14:creationId xmlns:p14="http://schemas.microsoft.com/office/powerpoint/2010/main" val="2825931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92389-CF7B-649C-22E3-823CF905BB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4A8D31-8FCD-6E2A-D9BF-D48F9CFA49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66D17A-9C94-FC18-9EDC-D89F4E23AD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8FC405-50A6-256A-053B-A5855AE9590E}"/>
              </a:ext>
            </a:extLst>
          </p:cNvPr>
          <p:cNvSpPr>
            <a:spLocks noGrp="1"/>
          </p:cNvSpPr>
          <p:nvPr>
            <p:ph type="dt" sz="half" idx="10"/>
          </p:nvPr>
        </p:nvSpPr>
        <p:spPr/>
        <p:txBody>
          <a:bodyPr/>
          <a:lstStyle/>
          <a:p>
            <a:fld id="{8FE66FA2-6347-49B6-89FC-D678970FD281}" type="datetimeFigureOut">
              <a:rPr lang="en-US" smtClean="0"/>
              <a:t>6/7/25</a:t>
            </a:fld>
            <a:endParaRPr lang="en-US"/>
          </a:p>
        </p:txBody>
      </p:sp>
      <p:sp>
        <p:nvSpPr>
          <p:cNvPr id="6" name="Footer Placeholder 5">
            <a:extLst>
              <a:ext uri="{FF2B5EF4-FFF2-40B4-BE49-F238E27FC236}">
                <a16:creationId xmlns:a16="http://schemas.microsoft.com/office/drawing/2014/main" id="{80C6DD32-4F36-A6AD-5974-353EB231D0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8639FB-90A0-CF39-A9ED-4FD26A13B20A}"/>
              </a:ext>
            </a:extLst>
          </p:cNvPr>
          <p:cNvSpPr>
            <a:spLocks noGrp="1"/>
          </p:cNvSpPr>
          <p:nvPr>
            <p:ph type="sldNum" sz="quarter" idx="12"/>
          </p:nvPr>
        </p:nvSpPr>
        <p:spPr/>
        <p:txBody>
          <a:bodyPr/>
          <a:lstStyle/>
          <a:p>
            <a:fld id="{A5675D86-82BA-4CF6-B525-AA253EC6F8FA}" type="slidenum">
              <a:rPr lang="en-US" smtClean="0"/>
              <a:t>‹#›</a:t>
            </a:fld>
            <a:endParaRPr lang="en-US"/>
          </a:p>
        </p:txBody>
      </p:sp>
    </p:spTree>
    <p:extLst>
      <p:ext uri="{BB962C8B-B14F-4D97-AF65-F5344CB8AC3E}">
        <p14:creationId xmlns:p14="http://schemas.microsoft.com/office/powerpoint/2010/main" val="1339792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899EC-CDC8-F1CD-D9CE-5CCAB1D9FE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EC0B68-7FAF-EF60-1E73-E5D5ED7467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E1E1A8-2995-78FD-05B5-FDDC82969B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4A63BC-7CE7-2C24-42FA-0BA0A84C23A6}"/>
              </a:ext>
            </a:extLst>
          </p:cNvPr>
          <p:cNvSpPr>
            <a:spLocks noGrp="1"/>
          </p:cNvSpPr>
          <p:nvPr>
            <p:ph type="dt" sz="half" idx="10"/>
          </p:nvPr>
        </p:nvSpPr>
        <p:spPr/>
        <p:txBody>
          <a:bodyPr/>
          <a:lstStyle/>
          <a:p>
            <a:fld id="{8FE66FA2-6347-49B6-89FC-D678970FD281}" type="datetimeFigureOut">
              <a:rPr lang="en-US" smtClean="0"/>
              <a:t>6/7/25</a:t>
            </a:fld>
            <a:endParaRPr lang="en-US"/>
          </a:p>
        </p:txBody>
      </p:sp>
      <p:sp>
        <p:nvSpPr>
          <p:cNvPr id="6" name="Footer Placeholder 5">
            <a:extLst>
              <a:ext uri="{FF2B5EF4-FFF2-40B4-BE49-F238E27FC236}">
                <a16:creationId xmlns:a16="http://schemas.microsoft.com/office/drawing/2014/main" id="{94D28D08-A889-0B19-79CE-819413BBDB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6C5DC9-79F8-FAE8-5038-AEE993DE6250}"/>
              </a:ext>
            </a:extLst>
          </p:cNvPr>
          <p:cNvSpPr>
            <a:spLocks noGrp="1"/>
          </p:cNvSpPr>
          <p:nvPr>
            <p:ph type="sldNum" sz="quarter" idx="12"/>
          </p:nvPr>
        </p:nvSpPr>
        <p:spPr/>
        <p:txBody>
          <a:bodyPr/>
          <a:lstStyle/>
          <a:p>
            <a:fld id="{A5675D86-82BA-4CF6-B525-AA253EC6F8FA}" type="slidenum">
              <a:rPr lang="en-US" smtClean="0"/>
              <a:t>‹#›</a:t>
            </a:fld>
            <a:endParaRPr lang="en-US"/>
          </a:p>
        </p:txBody>
      </p:sp>
    </p:spTree>
    <p:extLst>
      <p:ext uri="{BB962C8B-B14F-4D97-AF65-F5344CB8AC3E}">
        <p14:creationId xmlns:p14="http://schemas.microsoft.com/office/powerpoint/2010/main" val="1985044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theme" Target="../theme/theme3.xml"/><Relationship Id="rId3" Type="http://schemas.openxmlformats.org/officeDocument/2006/relationships/slideLayout" Target="../slideLayouts/slideLayout28.xml"/><Relationship Id="rId21" Type="http://schemas.openxmlformats.org/officeDocument/2006/relationships/image" Target="../media/image4.png"/><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image" Target="../media/image3.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image" Target="../media/image1.png"/><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4.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image" Target="../media/image4.png"/><Relationship Id="rId2" Type="http://schemas.openxmlformats.org/officeDocument/2006/relationships/slideLayout" Target="../slideLayouts/slideLayout44.xml"/><Relationship Id="rId16" Type="http://schemas.openxmlformats.org/officeDocument/2006/relationships/image" Target="../media/image3.pn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image" Target="../media/image20.png"/><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44905-D1EB-5269-D2E3-E0FE9B3E39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B40D82-9CAB-CB46-39A9-B0748A1A28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EBA393-AF61-B57E-0DFF-170AD468F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FE66FA2-6347-49B6-89FC-D678970FD281}" type="datetimeFigureOut">
              <a:rPr lang="en-US" smtClean="0"/>
              <a:t>6/7/25</a:t>
            </a:fld>
            <a:endParaRPr lang="en-US"/>
          </a:p>
        </p:txBody>
      </p:sp>
      <p:sp>
        <p:nvSpPr>
          <p:cNvPr id="5" name="Footer Placeholder 4">
            <a:extLst>
              <a:ext uri="{FF2B5EF4-FFF2-40B4-BE49-F238E27FC236}">
                <a16:creationId xmlns:a16="http://schemas.microsoft.com/office/drawing/2014/main" id="{A6CC1106-D003-B991-3B00-D9307C9CD5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ABB3D1A-9473-E85A-593D-285FDBB06E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5675D86-82BA-4CF6-B525-AA253EC6F8FA}" type="slidenum">
              <a:rPr lang="en-US" smtClean="0"/>
              <a:t>‹#›</a:t>
            </a:fld>
            <a:endParaRPr lang="en-US"/>
          </a:p>
        </p:txBody>
      </p:sp>
    </p:spTree>
    <p:extLst>
      <p:ext uri="{BB962C8B-B14F-4D97-AF65-F5344CB8AC3E}">
        <p14:creationId xmlns:p14="http://schemas.microsoft.com/office/powerpoint/2010/main" val="1949188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4BED22-CE87-B5C2-9488-32E9426DDFFD}"/>
              </a:ext>
            </a:extLst>
          </p:cNvPr>
          <p:cNvPicPr>
            <a:picLocks noChangeAspect="1"/>
          </p:cNvPicPr>
          <p:nvPr userDrawn="1"/>
        </p:nvPicPr>
        <p:blipFill rotWithShape="1">
          <a:blip r:embed="rId16" cstate="print">
            <a:extLst>
              <a:ext uri="{28A0092B-C50C-407E-A947-70E740481C1C}">
                <a14:useLocalDpi xmlns:a14="http://schemas.microsoft.com/office/drawing/2010/main" val="0"/>
              </a:ext>
            </a:extLst>
          </a:blip>
          <a:srcRect t="93600"/>
          <a:stretch/>
        </p:blipFill>
        <p:spPr>
          <a:xfrm>
            <a:off x="0" y="6419088"/>
            <a:ext cx="12192000" cy="438912"/>
          </a:xfrm>
          <a:prstGeom prst="rect">
            <a:avLst/>
          </a:prstGeom>
        </p:spPr>
      </p:pic>
      <p:sp>
        <p:nvSpPr>
          <p:cNvPr id="3" name="Text Placeholder 2"/>
          <p:cNvSpPr>
            <a:spLocks noGrp="1"/>
          </p:cNvSpPr>
          <p:nvPr>
            <p:ph type="body" idx="1"/>
          </p:nvPr>
        </p:nvSpPr>
        <p:spPr>
          <a:xfrm>
            <a:off x="347472" y="1426464"/>
            <a:ext cx="11497056" cy="47337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p:cNvGrpSpPr/>
          <p:nvPr userDrawn="1"/>
        </p:nvGrpSpPr>
        <p:grpSpPr>
          <a:xfrm>
            <a:off x="-232902" y="-1087431"/>
            <a:ext cx="12657805" cy="712935"/>
            <a:chOff x="400050" y="-1087431"/>
            <a:chExt cx="12657805" cy="712935"/>
          </a:xfrm>
        </p:grpSpPr>
        <p:grpSp>
          <p:nvGrpSpPr>
            <p:cNvPr id="13" name="Group 12"/>
            <p:cNvGrpSpPr/>
            <p:nvPr userDrawn="1"/>
          </p:nvGrpSpPr>
          <p:grpSpPr>
            <a:xfrm>
              <a:off x="400050" y="-1087431"/>
              <a:ext cx="2029374" cy="712935"/>
              <a:chOff x="0" y="-1087431"/>
              <a:chExt cx="2029374" cy="712935"/>
            </a:xfrm>
          </p:grpSpPr>
          <mc:AlternateContent xmlns:mc="http://schemas.openxmlformats.org/markup-compatibility/2006" xmlns:a14="http://schemas.microsoft.com/office/drawing/2010/main">
            <mc:Choice Requires="a14">
              <p:sp>
                <p:nvSpPr>
                  <p:cNvPr id="15" name="Rectangle 14"/>
                  <p:cNvSpPr/>
                  <p:nvPr userDrawn="1"/>
                </p:nvSpPr>
                <p:spPr>
                  <a:xfrm>
                    <a:off x="1" y="-740256"/>
                    <a:ext cx="892628" cy="365760"/>
                  </a:xfrm>
                  <a:prstGeom prst="rect">
                    <a:avLst/>
                  </a:prstGeom>
                  <a:solidFill>
                    <a:srgbClr val="00548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400" b="1">
                        <a:solidFill>
                          <a:schemeClr val="bg1"/>
                        </a:solidFill>
                      </a:rPr>
                      <a:t>0-84</a:t>
                    </a:r>
                    <a14:m>
                      <m:oMath xmlns:m="http://schemas.openxmlformats.org/officeDocument/2006/math">
                        <m:r>
                          <a:rPr lang="en-US" sz="1400" b="1" i="1" dirty="0" smtClean="0">
                            <a:solidFill>
                              <a:schemeClr val="bg1"/>
                            </a:solidFill>
                            <a:latin typeface="Cambria Math" panose="02040503050406030204" pitchFamily="18" charset="0"/>
                          </a:rPr>
                          <m:t>−</m:t>
                        </m:r>
                      </m:oMath>
                    </a14:m>
                    <a:r>
                      <a:rPr lang="en-US" sz="1400" b="1">
                        <a:solidFill>
                          <a:schemeClr val="bg1"/>
                        </a:solidFill>
                      </a:rPr>
                      <a:t>140</a:t>
                    </a:r>
                  </a:p>
                </p:txBody>
              </p:sp>
            </mc:Choice>
            <mc:Fallback xmlns="">
              <p:sp>
                <p:nvSpPr>
                  <p:cNvPr id="15" name="Rectangle 14"/>
                  <p:cNvSpPr>
                    <a:spLocks noRot="1" noChangeAspect="1" noMove="1" noResize="1" noEditPoints="1" noAdjustHandles="1" noChangeArrowheads="1" noChangeShapeType="1" noTextEdit="1"/>
                  </p:cNvSpPr>
                  <p:nvPr userDrawn="1"/>
                </p:nvSpPr>
                <p:spPr>
                  <a:xfrm>
                    <a:off x="1" y="-740256"/>
                    <a:ext cx="892628" cy="365760"/>
                  </a:xfrm>
                  <a:prstGeom prst="rect">
                    <a:avLst/>
                  </a:prstGeom>
                  <a:blipFill>
                    <a:blip r:embed="rId17"/>
                    <a:stretch>
                      <a:fillRect l="-4110" r="-3425" b="-8333"/>
                    </a:stretch>
                  </a:blipFill>
                  <a:ln>
                    <a:noFill/>
                  </a:ln>
                  <a:effectLst/>
                </p:spPr>
                <p:txBody>
                  <a:bodyPr/>
                  <a:lstStyle/>
                  <a:p>
                    <a:r>
                      <a:rPr lang="en-US">
                        <a:noFill/>
                      </a:rPr>
                      <a:t> </a:t>
                    </a:r>
                  </a:p>
                </p:txBody>
              </p:sp>
            </mc:Fallback>
          </mc:AlternateContent>
          <p:sp>
            <p:nvSpPr>
              <p:cNvPr id="17" name="Rectangle 16"/>
              <p:cNvSpPr/>
              <p:nvPr userDrawn="1"/>
            </p:nvSpPr>
            <p:spPr>
              <a:xfrm>
                <a:off x="983813" y="-740256"/>
                <a:ext cx="1045561" cy="36576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914400" rtl="0" eaLnBrk="1" latinLnBrk="0" hangingPunct="1"/>
                <a:r>
                  <a:rPr lang="en-US" sz="1400" b="1" kern="1200">
                    <a:solidFill>
                      <a:schemeClr val="bg1"/>
                    </a:solidFill>
                    <a:latin typeface="+mn-lt"/>
                    <a:ea typeface="+mn-ea"/>
                    <a:cs typeface="+mn-cs"/>
                  </a:rPr>
                  <a:t>0-159-212</a:t>
                </a:r>
              </a:p>
            </p:txBody>
          </p:sp>
          <p:sp>
            <p:nvSpPr>
              <p:cNvPr id="18" name="TextBox 17"/>
              <p:cNvSpPr txBox="1"/>
              <p:nvPr userDrawn="1"/>
            </p:nvSpPr>
            <p:spPr>
              <a:xfrm>
                <a:off x="12032" y="-1087431"/>
                <a:ext cx="2017341" cy="184666"/>
              </a:xfrm>
              <a:prstGeom prst="rect">
                <a:avLst/>
              </a:prstGeom>
              <a:noFill/>
            </p:spPr>
            <p:txBody>
              <a:bodyPr wrap="square" lIns="0" tIns="0" rIns="0" bIns="0" rtlCol="0">
                <a:spAutoFit/>
              </a:bodyPr>
              <a:lstStyle/>
              <a:p>
                <a:pPr algn="ctr"/>
                <a:r>
                  <a:rPr lang="en-US" sz="1200"/>
                  <a:t>Titles, title bars</a:t>
                </a:r>
              </a:p>
            </p:txBody>
          </p:sp>
          <p:cxnSp>
            <p:nvCxnSpPr>
              <p:cNvPr id="19" name="Straight Connector 18"/>
              <p:cNvCxnSpPr/>
              <p:nvPr userDrawn="1"/>
            </p:nvCxnSpPr>
            <p:spPr>
              <a:xfrm>
                <a:off x="0" y="-848916"/>
                <a:ext cx="202937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userDrawn="1"/>
          </p:nvGrpSpPr>
          <p:grpSpPr>
            <a:xfrm>
              <a:off x="2649352" y="-1062943"/>
              <a:ext cx="872503" cy="688447"/>
              <a:chOff x="2249302" y="-1062943"/>
              <a:chExt cx="872503" cy="688447"/>
            </a:xfrm>
          </p:grpSpPr>
          <p:sp>
            <p:nvSpPr>
              <p:cNvPr id="21" name="Rectangle 20"/>
              <p:cNvSpPr/>
              <p:nvPr userDrawn="1"/>
            </p:nvSpPr>
            <p:spPr>
              <a:xfrm>
                <a:off x="2249302" y="-740256"/>
                <a:ext cx="872503" cy="365760"/>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914400" rtl="0" eaLnBrk="1" latinLnBrk="0" hangingPunct="1"/>
                <a:r>
                  <a:rPr lang="en-US" sz="1400" b="1" kern="1200">
                    <a:solidFill>
                      <a:schemeClr val="bg1"/>
                    </a:solidFill>
                    <a:latin typeface="+mn-lt"/>
                    <a:ea typeface="+mn-ea"/>
                    <a:cs typeface="+mn-cs"/>
                  </a:rPr>
                  <a:t>51-51-51</a:t>
                </a:r>
              </a:p>
            </p:txBody>
          </p:sp>
          <p:sp>
            <p:nvSpPr>
              <p:cNvPr id="22" name="TextBox 21"/>
              <p:cNvSpPr txBox="1"/>
              <p:nvPr userDrawn="1"/>
            </p:nvSpPr>
            <p:spPr>
              <a:xfrm>
                <a:off x="2314291" y="-1062943"/>
                <a:ext cx="742524" cy="184666"/>
              </a:xfrm>
              <a:prstGeom prst="rect">
                <a:avLst/>
              </a:prstGeom>
              <a:noFill/>
            </p:spPr>
            <p:txBody>
              <a:bodyPr wrap="square" lIns="0" tIns="0" rIns="0" bIns="0" rtlCol="0">
                <a:spAutoFit/>
              </a:bodyPr>
              <a:lstStyle/>
              <a:p>
                <a:pPr marL="0" algn="ctr" defTabSz="914400" rtl="0" eaLnBrk="1" latinLnBrk="0" hangingPunct="1"/>
                <a:r>
                  <a:rPr lang="en-US" sz="1200" kern="1200">
                    <a:solidFill>
                      <a:schemeClr val="tx1"/>
                    </a:solidFill>
                    <a:latin typeface="+mn-lt"/>
                    <a:ea typeface="+mn-ea"/>
                    <a:cs typeface="+mn-cs"/>
                  </a:rPr>
                  <a:t>Text</a:t>
                </a:r>
              </a:p>
            </p:txBody>
          </p:sp>
          <p:cxnSp>
            <p:nvCxnSpPr>
              <p:cNvPr id="23" name="Straight Connector 22"/>
              <p:cNvCxnSpPr/>
              <p:nvPr userDrawn="1"/>
            </p:nvCxnSpPr>
            <p:spPr>
              <a:xfrm>
                <a:off x="2249302" y="-848916"/>
                <a:ext cx="8725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userDrawn="1"/>
          </p:nvSpPr>
          <p:spPr>
            <a:xfrm>
              <a:off x="6682573" y="-1078327"/>
              <a:ext cx="858580" cy="184667"/>
            </a:xfrm>
            <a:prstGeom prst="rect">
              <a:avLst/>
            </a:prstGeom>
            <a:noFill/>
          </p:spPr>
          <p:txBody>
            <a:bodyPr wrap="square" lIns="0" tIns="0" rIns="0" bIns="0" rtlCol="0">
              <a:spAutoFit/>
            </a:bodyPr>
            <a:lstStyle/>
            <a:p>
              <a:pPr marL="0" algn="ctr" defTabSz="914400" rtl="0" eaLnBrk="1" latinLnBrk="0" hangingPunct="1"/>
              <a:r>
                <a:rPr lang="en-US" sz="1200" kern="1200">
                  <a:solidFill>
                    <a:schemeClr val="tx1"/>
                  </a:solidFill>
                  <a:latin typeface="+mn-lt"/>
                  <a:ea typeface="+mn-ea"/>
                  <a:cs typeface="+mn-cs"/>
                </a:rPr>
                <a:t>Accent</a:t>
              </a:r>
            </a:p>
          </p:txBody>
        </p:sp>
        <p:sp>
          <p:nvSpPr>
            <p:cNvPr id="28" name="Rectangle 27"/>
            <p:cNvSpPr/>
            <p:nvPr userDrawn="1"/>
          </p:nvSpPr>
          <p:spPr>
            <a:xfrm>
              <a:off x="4781915" y="-740256"/>
              <a:ext cx="1044125" cy="365760"/>
            </a:xfrm>
            <a:prstGeom prst="rect">
              <a:avLst/>
            </a:prstGeom>
            <a:solidFill>
              <a:srgbClr val="8DB7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914400" rtl="0" eaLnBrk="1" latinLnBrk="0" hangingPunct="1"/>
              <a:r>
                <a:rPr lang="en-US" sz="1400" b="1" kern="1200">
                  <a:solidFill>
                    <a:schemeClr val="bg1"/>
                  </a:solidFill>
                  <a:latin typeface="+mn-lt"/>
                  <a:ea typeface="+mn-ea"/>
                  <a:cs typeface="+mn-cs"/>
                </a:rPr>
                <a:t>141-183-52</a:t>
              </a:r>
            </a:p>
          </p:txBody>
        </p:sp>
        <p:sp>
          <p:nvSpPr>
            <p:cNvPr id="29" name="Rectangle 28"/>
            <p:cNvSpPr/>
            <p:nvPr userDrawn="1"/>
          </p:nvSpPr>
          <p:spPr>
            <a:xfrm>
              <a:off x="5917224" y="-740256"/>
              <a:ext cx="1100401" cy="365760"/>
            </a:xfrm>
            <a:prstGeom prst="rect">
              <a:avLst/>
            </a:prstGeom>
            <a:solidFill>
              <a:srgbClr val="D751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914400" rtl="0" eaLnBrk="1" latinLnBrk="0" hangingPunct="1"/>
              <a:r>
                <a:rPr lang="en-US" sz="1400" b="1" kern="1200">
                  <a:solidFill>
                    <a:schemeClr val="bg1"/>
                  </a:solidFill>
                  <a:latin typeface="+mn-lt"/>
                  <a:ea typeface="+mn-ea"/>
                  <a:cs typeface="+mn-cs"/>
                </a:rPr>
                <a:t>215-81-40</a:t>
              </a:r>
            </a:p>
          </p:txBody>
        </p:sp>
        <p:sp>
          <p:nvSpPr>
            <p:cNvPr id="30" name="Rectangle 29"/>
            <p:cNvSpPr/>
            <p:nvPr userDrawn="1"/>
          </p:nvSpPr>
          <p:spPr>
            <a:xfrm>
              <a:off x="3752738" y="-740256"/>
              <a:ext cx="937993" cy="365760"/>
            </a:xfrm>
            <a:prstGeom prst="rect">
              <a:avLst/>
            </a:prstGeom>
            <a:solidFill>
              <a:srgbClr val="5F37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914400" rtl="0" eaLnBrk="1" latinLnBrk="0" hangingPunct="1"/>
              <a:r>
                <a:rPr lang="en-US" sz="1400" b="1" kern="1200">
                  <a:solidFill>
                    <a:schemeClr val="bg1"/>
                  </a:solidFill>
                  <a:latin typeface="+mn-lt"/>
                  <a:ea typeface="+mn-ea"/>
                  <a:cs typeface="+mn-cs"/>
                </a:rPr>
                <a:t>95-55-119</a:t>
              </a:r>
            </a:p>
          </p:txBody>
        </p:sp>
        <p:sp>
          <p:nvSpPr>
            <p:cNvPr id="31" name="Rectangle 30"/>
            <p:cNvSpPr/>
            <p:nvPr userDrawn="1"/>
          </p:nvSpPr>
          <p:spPr>
            <a:xfrm>
              <a:off x="7108809" y="-740256"/>
              <a:ext cx="1055879" cy="365760"/>
            </a:xfrm>
            <a:prstGeom prst="rect">
              <a:avLst/>
            </a:prstGeom>
            <a:solidFill>
              <a:srgbClr val="F370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914400" rtl="0" eaLnBrk="1" latinLnBrk="0" hangingPunct="1"/>
              <a:r>
                <a:rPr lang="en-US" sz="1400" b="1" kern="1200">
                  <a:solidFill>
                    <a:schemeClr val="bg1"/>
                  </a:solidFill>
                  <a:latin typeface="+mn-lt"/>
                  <a:ea typeface="+mn-ea"/>
                  <a:cs typeface="+mn-cs"/>
                </a:rPr>
                <a:t>243 -112-33 </a:t>
              </a:r>
            </a:p>
          </p:txBody>
        </p:sp>
        <p:sp>
          <p:nvSpPr>
            <p:cNvPr id="32" name="Rectangle 31"/>
            <p:cNvSpPr/>
            <p:nvPr userDrawn="1"/>
          </p:nvSpPr>
          <p:spPr>
            <a:xfrm>
              <a:off x="9426558" y="-740256"/>
              <a:ext cx="1072919" cy="365760"/>
            </a:xfrm>
            <a:prstGeom prst="rect">
              <a:avLst/>
            </a:prstGeom>
            <a:solidFill>
              <a:srgbClr val="CF1D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914400" rtl="0" eaLnBrk="1" latinLnBrk="0" hangingPunct="1"/>
              <a:r>
                <a:rPr lang="en-US" sz="1400" b="1" kern="1200">
                  <a:solidFill>
                    <a:schemeClr val="bg1"/>
                  </a:solidFill>
                  <a:latin typeface="+mn-lt"/>
                  <a:ea typeface="+mn-ea"/>
                  <a:cs typeface="+mn-cs"/>
                </a:rPr>
                <a:t>207-29-103</a:t>
              </a:r>
            </a:p>
          </p:txBody>
        </p:sp>
        <p:sp>
          <p:nvSpPr>
            <p:cNvPr id="33" name="Rectangle 32"/>
            <p:cNvSpPr/>
            <p:nvPr userDrawn="1"/>
          </p:nvSpPr>
          <p:spPr>
            <a:xfrm>
              <a:off x="8265545" y="-740256"/>
              <a:ext cx="1072919" cy="365760"/>
            </a:xfrm>
            <a:prstGeom prst="rect">
              <a:avLst/>
            </a:prstGeom>
            <a:solidFill>
              <a:srgbClr val="FDB7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914400" rtl="0" eaLnBrk="1" latinLnBrk="0" hangingPunct="1"/>
              <a:r>
                <a:rPr lang="en-US" sz="1400" b="1" kern="1200">
                  <a:solidFill>
                    <a:schemeClr val="bg1"/>
                  </a:solidFill>
                  <a:latin typeface="+mn-lt"/>
                  <a:ea typeface="+mn-ea"/>
                  <a:cs typeface="+mn-cs"/>
                </a:rPr>
                <a:t>253-183-51</a:t>
              </a:r>
            </a:p>
          </p:txBody>
        </p:sp>
        <p:cxnSp>
          <p:nvCxnSpPr>
            <p:cNvPr id="27" name="Straight Connector 26"/>
            <p:cNvCxnSpPr/>
            <p:nvPr userDrawn="1"/>
          </p:nvCxnSpPr>
          <p:spPr>
            <a:xfrm>
              <a:off x="3741785" y="-848916"/>
              <a:ext cx="67401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p:cNvSpPr/>
            <p:nvPr userDrawn="1"/>
          </p:nvSpPr>
          <p:spPr>
            <a:xfrm>
              <a:off x="10701872" y="-740256"/>
              <a:ext cx="1134079" cy="36576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914400" rtl="0" eaLnBrk="1" latinLnBrk="0" hangingPunct="1"/>
              <a:r>
                <a:rPr lang="en-US" sz="1400" b="1" kern="1200">
                  <a:solidFill>
                    <a:schemeClr val="tx1"/>
                  </a:solidFill>
                  <a:latin typeface="+mn-lt"/>
                  <a:ea typeface="+mn-ea"/>
                  <a:cs typeface="+mn-cs"/>
                </a:rPr>
                <a:t>221-221-221</a:t>
              </a:r>
            </a:p>
          </p:txBody>
        </p:sp>
        <p:sp>
          <p:nvSpPr>
            <p:cNvPr id="36" name="TextBox 35"/>
            <p:cNvSpPr txBox="1"/>
            <p:nvPr userDrawn="1"/>
          </p:nvSpPr>
          <p:spPr>
            <a:xfrm>
              <a:off x="11496469" y="-1062943"/>
              <a:ext cx="742524" cy="184666"/>
            </a:xfrm>
            <a:prstGeom prst="rect">
              <a:avLst/>
            </a:prstGeom>
            <a:noFill/>
          </p:spPr>
          <p:txBody>
            <a:bodyPr wrap="square" lIns="0" tIns="0" rIns="0" bIns="0" rtlCol="0">
              <a:spAutoFit/>
            </a:bodyPr>
            <a:lstStyle/>
            <a:p>
              <a:pPr marL="0" algn="ctr" defTabSz="914400" rtl="0" eaLnBrk="1" latinLnBrk="0" hangingPunct="1"/>
              <a:r>
                <a:rPr lang="en-US" sz="1200" kern="1200">
                  <a:solidFill>
                    <a:schemeClr val="tx1"/>
                  </a:solidFill>
                  <a:latin typeface="+mn-lt"/>
                  <a:ea typeface="+mn-ea"/>
                  <a:cs typeface="+mn-cs"/>
                </a:rPr>
                <a:t>Background</a:t>
              </a:r>
            </a:p>
          </p:txBody>
        </p:sp>
        <p:cxnSp>
          <p:nvCxnSpPr>
            <p:cNvPr id="37" name="Straight Connector 36"/>
            <p:cNvCxnSpPr/>
            <p:nvPr userDrawn="1"/>
          </p:nvCxnSpPr>
          <p:spPr>
            <a:xfrm>
              <a:off x="10701871" y="-848916"/>
              <a:ext cx="23317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p:cNvSpPr/>
            <p:nvPr userDrawn="1"/>
          </p:nvSpPr>
          <p:spPr>
            <a:xfrm>
              <a:off x="11923776" y="-743758"/>
              <a:ext cx="1134079" cy="365760"/>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914400" rtl="0" eaLnBrk="1" latinLnBrk="0" hangingPunct="1"/>
              <a:r>
                <a:rPr lang="en-US" sz="1400" b="1" kern="1200">
                  <a:solidFill>
                    <a:schemeClr val="tx1"/>
                  </a:solidFill>
                  <a:latin typeface="+mn-lt"/>
                  <a:ea typeface="+mn-ea"/>
                  <a:cs typeface="+mn-cs"/>
                </a:rPr>
                <a:t>242-242-242</a:t>
              </a:r>
            </a:p>
          </p:txBody>
        </p:sp>
      </p:grpSp>
      <p:pic>
        <p:nvPicPr>
          <p:cNvPr id="7" name="Centene logo">
            <a:extLst>
              <a:ext uri="{FF2B5EF4-FFF2-40B4-BE49-F238E27FC236}">
                <a16:creationId xmlns:a16="http://schemas.microsoft.com/office/drawing/2014/main" id="{6BD0A41F-0BEE-FA15-F87D-DCC3E1010A27}"/>
              </a:ext>
            </a:extLst>
          </p:cNvPr>
          <p:cNvPicPr>
            <a:picLocks/>
          </p:cNvPicPr>
          <p:nvPr userDrawn="1"/>
        </p:nvPicPr>
        <p:blipFill>
          <a:blip r:embed="rId18" cstate="print">
            <a:extLst>
              <a:ext uri="{28A0092B-C50C-407E-A947-70E740481C1C}">
                <a14:useLocalDpi xmlns:a14="http://schemas.microsoft.com/office/drawing/2010/main" val="0"/>
              </a:ext>
            </a:extLst>
          </a:blip>
          <a:srcRect/>
          <a:stretch/>
        </p:blipFill>
        <p:spPr>
          <a:xfrm>
            <a:off x="10451592" y="459480"/>
            <a:ext cx="1371600" cy="333767"/>
          </a:xfrm>
          <a:prstGeom prst="rect">
            <a:avLst/>
          </a:prstGeom>
        </p:spPr>
      </p:pic>
      <p:sp>
        <p:nvSpPr>
          <p:cNvPr id="6" name="Footer Placeholder 4">
            <a:extLst>
              <a:ext uri="{FF2B5EF4-FFF2-40B4-BE49-F238E27FC236}">
                <a16:creationId xmlns:a16="http://schemas.microsoft.com/office/drawing/2014/main" id="{337026C9-D125-1ED4-FC6D-F24BB433100F}"/>
              </a:ext>
            </a:extLst>
          </p:cNvPr>
          <p:cNvSpPr>
            <a:spLocks noGrp="1"/>
          </p:cNvSpPr>
          <p:nvPr>
            <p:ph type="ftr" sz="quarter" idx="3"/>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r>
              <a:rPr lang="en-US"/>
              <a:t>Confidential and Proprietary Information</a:t>
            </a:r>
          </a:p>
        </p:txBody>
      </p:sp>
      <p:sp>
        <p:nvSpPr>
          <p:cNvPr id="8" name="Slide Number Placeholder 6">
            <a:extLst>
              <a:ext uri="{FF2B5EF4-FFF2-40B4-BE49-F238E27FC236}">
                <a16:creationId xmlns:a16="http://schemas.microsoft.com/office/drawing/2014/main" id="{8D5D24FD-0D78-A361-4B57-1CFD1107DED5}"/>
              </a:ext>
            </a:extLst>
          </p:cNvPr>
          <p:cNvSpPr>
            <a:spLocks noGrp="1"/>
          </p:cNvSpPr>
          <p:nvPr>
            <p:ph type="sldNum" sz="quarter" idx="4"/>
          </p:nvPr>
        </p:nvSpPr>
        <p:spPr>
          <a:xfrm>
            <a:off x="9101328" y="6505865"/>
            <a:ext cx="2743200" cy="274320"/>
          </a:xfrm>
          <a:prstGeom prst="rect">
            <a:avLst/>
          </a:prstGeom>
        </p:spPr>
        <p:txBody>
          <a:bodyPr lIns="0" rIns="0" anchor="ctr"/>
          <a:lstStyle>
            <a:lvl1pPr algn="r">
              <a:defRPr sz="1200">
                <a:solidFill>
                  <a:schemeClr val="bg2"/>
                </a:solidFill>
              </a:defRPr>
            </a:lvl1pPr>
          </a:lstStyle>
          <a:p>
            <a:fld id="{CF4637D4-40A7-448E-BD23-F4D8E106FFFA}" type="slidenum">
              <a:rPr lang="en-US" smtClean="0"/>
              <a:pPr/>
              <a:t>‹#›</a:t>
            </a:fld>
            <a:endParaRPr lang="en-US"/>
          </a:p>
        </p:txBody>
      </p:sp>
      <p:pic>
        <p:nvPicPr>
          <p:cNvPr id="10" name="Picture 9" descr="A white text on a black background&#10;&#10;Description automatically generated">
            <a:extLst>
              <a:ext uri="{FF2B5EF4-FFF2-40B4-BE49-F238E27FC236}">
                <a16:creationId xmlns:a16="http://schemas.microsoft.com/office/drawing/2014/main" id="{7D5DA3DF-101C-9462-F503-580BC0468A9F}"/>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60010" y="6415479"/>
            <a:ext cx="3341749" cy="482143"/>
          </a:xfrm>
          <a:prstGeom prst="rect">
            <a:avLst/>
          </a:prstGeom>
        </p:spPr>
      </p:pic>
    </p:spTree>
    <p:extLst>
      <p:ext uri="{BB962C8B-B14F-4D97-AF65-F5344CB8AC3E}">
        <p14:creationId xmlns:p14="http://schemas.microsoft.com/office/powerpoint/2010/main" val="37537617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769"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hf hdr="0" dt="0"/>
  <p:txStyles>
    <p:titleStyle>
      <a:lvl1pPr algn="l" defTabSz="914377" rtl="0" eaLnBrk="1" latinLnBrk="0" hangingPunct="1">
        <a:lnSpc>
          <a:spcPct val="90000"/>
        </a:lnSpc>
        <a:spcBef>
          <a:spcPct val="0"/>
        </a:spcBef>
        <a:buNone/>
        <a:defRPr sz="2800" kern="1200">
          <a:solidFill>
            <a:schemeClr val="tx1"/>
          </a:solidFill>
          <a:latin typeface="+mn-lt"/>
          <a:ea typeface="+mj-ea"/>
          <a:cs typeface="+mj-cs"/>
        </a:defRPr>
      </a:lvl1pPr>
    </p:titleStyle>
    <p:bodyStyle>
      <a:lvl1pPr marL="227013" indent="-227013" algn="l" defTabSz="914377"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mn-lt"/>
          <a:ea typeface="+mn-ea"/>
          <a:cs typeface="+mn-cs"/>
        </a:defRPr>
      </a:lvl1pPr>
      <a:lvl2pPr marL="690563" indent="-227013" algn="l" defTabSz="914377"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mn-lt"/>
          <a:ea typeface="+mn-ea"/>
          <a:cs typeface="+mn-cs"/>
        </a:defRPr>
      </a:lvl2pPr>
      <a:lvl3pPr marL="1147763" indent="-227013" algn="l" defTabSz="914377"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mn-lt"/>
          <a:ea typeface="+mn-ea"/>
          <a:cs typeface="+mn-cs"/>
        </a:defRPr>
      </a:lvl3pPr>
      <a:lvl4pPr marL="1604963" indent="-227013" algn="l" defTabSz="914377"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4pPr>
      <a:lvl5pPr marL="2062163" indent="-227013" algn="l" defTabSz="914377"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4BED22-CE87-B5C2-9488-32E9426DDFFD}"/>
              </a:ext>
            </a:extLst>
          </p:cNvPr>
          <p:cNvPicPr>
            <a:picLocks noChangeAspect="1"/>
          </p:cNvPicPr>
          <p:nvPr userDrawn="1"/>
        </p:nvPicPr>
        <p:blipFill rotWithShape="1">
          <a:blip r:embed="rId19" cstate="print">
            <a:extLst>
              <a:ext uri="{28A0092B-C50C-407E-A947-70E740481C1C}">
                <a14:useLocalDpi xmlns:a14="http://schemas.microsoft.com/office/drawing/2010/main" val="0"/>
              </a:ext>
            </a:extLst>
          </a:blip>
          <a:srcRect t="93600"/>
          <a:stretch/>
        </p:blipFill>
        <p:spPr>
          <a:xfrm>
            <a:off x="0" y="6419088"/>
            <a:ext cx="12192000" cy="438912"/>
          </a:xfrm>
          <a:prstGeom prst="rect">
            <a:avLst/>
          </a:prstGeom>
        </p:spPr>
      </p:pic>
      <p:sp>
        <p:nvSpPr>
          <p:cNvPr id="3" name="Text Placeholder 2"/>
          <p:cNvSpPr>
            <a:spLocks noGrp="1"/>
          </p:cNvSpPr>
          <p:nvPr>
            <p:ph type="body" idx="1"/>
          </p:nvPr>
        </p:nvSpPr>
        <p:spPr>
          <a:xfrm>
            <a:off x="347472" y="1426464"/>
            <a:ext cx="11497056" cy="47337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Centene logo">
            <a:extLst>
              <a:ext uri="{FF2B5EF4-FFF2-40B4-BE49-F238E27FC236}">
                <a16:creationId xmlns:a16="http://schemas.microsoft.com/office/drawing/2014/main" id="{6BD0A41F-0BEE-FA15-F87D-DCC3E1010A27}"/>
              </a:ext>
            </a:extLst>
          </p:cNvPr>
          <p:cNvPicPr>
            <a:picLocks/>
          </p:cNvPicPr>
          <p:nvPr userDrawn="1"/>
        </p:nvPicPr>
        <p:blipFill>
          <a:blip r:embed="rId20" cstate="print">
            <a:extLst>
              <a:ext uri="{28A0092B-C50C-407E-A947-70E740481C1C}">
                <a14:useLocalDpi xmlns:a14="http://schemas.microsoft.com/office/drawing/2010/main" val="0"/>
              </a:ext>
            </a:extLst>
          </a:blip>
          <a:srcRect/>
          <a:stretch/>
        </p:blipFill>
        <p:spPr>
          <a:xfrm>
            <a:off x="10451592" y="459480"/>
            <a:ext cx="1371600" cy="333767"/>
          </a:xfrm>
          <a:prstGeom prst="rect">
            <a:avLst/>
          </a:prstGeom>
        </p:spPr>
      </p:pic>
      <p:sp>
        <p:nvSpPr>
          <p:cNvPr id="6" name="Footer Placeholder 4">
            <a:extLst>
              <a:ext uri="{FF2B5EF4-FFF2-40B4-BE49-F238E27FC236}">
                <a16:creationId xmlns:a16="http://schemas.microsoft.com/office/drawing/2014/main" id="{337026C9-D125-1ED4-FC6D-F24BB433100F}"/>
              </a:ext>
            </a:extLst>
          </p:cNvPr>
          <p:cNvSpPr>
            <a:spLocks noGrp="1"/>
          </p:cNvSpPr>
          <p:nvPr>
            <p:ph type="ftr" sz="quarter" idx="3"/>
          </p:nvPr>
        </p:nvSpPr>
        <p:spPr>
          <a:xfrm>
            <a:off x="4038600" y="6505865"/>
            <a:ext cx="4114800" cy="274320"/>
          </a:xfrm>
          <a:prstGeom prst="rect">
            <a:avLst/>
          </a:prstGeom>
        </p:spPr>
        <p:txBody>
          <a:bodyPr vert="horz" lIns="91440" tIns="45720" rIns="91440" bIns="45720" rtlCol="0" anchor="ctr"/>
          <a:lstStyle>
            <a:lvl1pPr algn="ctr">
              <a:defRPr sz="1000" i="1">
                <a:solidFill>
                  <a:schemeClr val="bg2"/>
                </a:solidFill>
                <a:latin typeface="+mn-lt"/>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EDEDED"/>
                </a:solidFill>
                <a:effectLst/>
                <a:uLnTx/>
                <a:uFillTx/>
                <a:latin typeface="Calibri" panose="020F0502020204030204"/>
                <a:ea typeface="+mn-ea"/>
                <a:cs typeface="Arial" panose="020B0604020202020204" pitchFamily="34" charset="0"/>
              </a:rPr>
              <a:t>Confidential and Proprietary Information</a:t>
            </a:r>
          </a:p>
        </p:txBody>
      </p:sp>
      <p:sp>
        <p:nvSpPr>
          <p:cNvPr id="8" name="Slide Number Placeholder 6">
            <a:extLst>
              <a:ext uri="{FF2B5EF4-FFF2-40B4-BE49-F238E27FC236}">
                <a16:creationId xmlns:a16="http://schemas.microsoft.com/office/drawing/2014/main" id="{8D5D24FD-0D78-A361-4B57-1CFD1107DED5}"/>
              </a:ext>
            </a:extLst>
          </p:cNvPr>
          <p:cNvSpPr>
            <a:spLocks noGrp="1"/>
          </p:cNvSpPr>
          <p:nvPr>
            <p:ph type="sldNum" sz="quarter" idx="4"/>
          </p:nvPr>
        </p:nvSpPr>
        <p:spPr>
          <a:xfrm>
            <a:off x="9101328" y="6505865"/>
            <a:ext cx="2743200" cy="274320"/>
          </a:xfrm>
          <a:prstGeom prst="rect">
            <a:avLst/>
          </a:prstGeom>
        </p:spPr>
        <p:txBody>
          <a:bodyPr lIns="0" rIns="0" anchor="ctr"/>
          <a:lstStyle>
            <a:lvl1pPr algn="r">
              <a:defRPr sz="1200">
                <a:solidFill>
                  <a:schemeClr val="bg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F4637D4-40A7-448E-BD23-F4D8E106FFFA}" type="slidenum">
              <a:rPr kumimoji="0" lang="en-US" sz="1200" b="0" i="0" u="none" strike="noStrike" kern="1200" cap="none" spc="0" normalizeH="0" baseline="0" noProof="0" smtClean="0">
                <a:ln>
                  <a:noFill/>
                </a:ln>
                <a:solidFill>
                  <a:srgbClr val="EDEDED"/>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EDEDED"/>
              </a:solidFill>
              <a:effectLst/>
              <a:uLnTx/>
              <a:uFillTx/>
              <a:latin typeface="Calibri" panose="020F0502020204030204"/>
              <a:ea typeface="+mn-ea"/>
              <a:cs typeface="+mn-cs"/>
            </a:endParaRPr>
          </a:p>
        </p:txBody>
      </p:sp>
      <p:pic>
        <p:nvPicPr>
          <p:cNvPr id="10" name="Picture 9" descr="A white text on a black background&#10;&#10;Description automatically generated">
            <a:extLst>
              <a:ext uri="{FF2B5EF4-FFF2-40B4-BE49-F238E27FC236}">
                <a16:creationId xmlns:a16="http://schemas.microsoft.com/office/drawing/2014/main" id="{7D5DA3DF-101C-9462-F503-580BC0468A9F}"/>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60010" y="6415479"/>
            <a:ext cx="3341749" cy="482143"/>
          </a:xfrm>
          <a:prstGeom prst="rect">
            <a:avLst/>
          </a:prstGeom>
        </p:spPr>
      </p:pic>
    </p:spTree>
    <p:extLst>
      <p:ext uri="{BB962C8B-B14F-4D97-AF65-F5344CB8AC3E}">
        <p14:creationId xmlns:p14="http://schemas.microsoft.com/office/powerpoint/2010/main" val="82366317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hdr="0" dt="0"/>
  <p:txStyles>
    <p:titleStyle>
      <a:lvl1pPr algn="l" defTabSz="914377" rtl="0" eaLnBrk="1" latinLnBrk="0" hangingPunct="1">
        <a:lnSpc>
          <a:spcPct val="90000"/>
        </a:lnSpc>
        <a:spcBef>
          <a:spcPct val="0"/>
        </a:spcBef>
        <a:buNone/>
        <a:defRPr sz="2800" kern="1200">
          <a:solidFill>
            <a:schemeClr val="tx1"/>
          </a:solidFill>
          <a:latin typeface="+mn-lt"/>
          <a:ea typeface="+mj-ea"/>
          <a:cs typeface="+mj-cs"/>
        </a:defRPr>
      </a:lvl1pPr>
    </p:titleStyle>
    <p:bodyStyle>
      <a:lvl1pPr marL="227013" indent="-227013" algn="l" defTabSz="914377"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mn-lt"/>
          <a:ea typeface="+mn-ea"/>
          <a:cs typeface="+mn-cs"/>
        </a:defRPr>
      </a:lvl1pPr>
      <a:lvl2pPr marL="690563" indent="-227013" algn="l" defTabSz="914377"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mn-lt"/>
          <a:ea typeface="+mn-ea"/>
          <a:cs typeface="+mn-cs"/>
        </a:defRPr>
      </a:lvl2pPr>
      <a:lvl3pPr marL="1147763" indent="-227013" algn="l" defTabSz="914377"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mn-lt"/>
          <a:ea typeface="+mn-ea"/>
          <a:cs typeface="+mn-cs"/>
        </a:defRPr>
      </a:lvl3pPr>
      <a:lvl4pPr marL="1604963" indent="-227013" algn="l" defTabSz="914377"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4pPr>
      <a:lvl5pPr marL="2062163" indent="-227013" algn="l" defTabSz="914377"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6/7/25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 and Proprietary Information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637D4-40A7-448E-BD23-F4D8E106FFFA}" type="slidenum">
              <a:rPr lang="en-US" smtClean="0"/>
              <a:pPr/>
              <a:t>‹#›</a:t>
            </a:fld>
            <a:endParaRPr lang="en-US"/>
          </a:p>
        </p:txBody>
      </p:sp>
      <p:pic>
        <p:nvPicPr>
          <p:cNvPr id="7" name="Picture 6">
            <a:extLst>
              <a:ext uri="{FF2B5EF4-FFF2-40B4-BE49-F238E27FC236}">
                <a16:creationId xmlns:a16="http://schemas.microsoft.com/office/drawing/2014/main" id="{7F61CED7-FA08-68A8-2F88-70B1EDED2466}"/>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t="93600"/>
          <a:stretch/>
        </p:blipFill>
        <p:spPr>
          <a:xfrm>
            <a:off x="0" y="6419088"/>
            <a:ext cx="12192000" cy="438912"/>
          </a:xfrm>
          <a:prstGeom prst="rect">
            <a:avLst/>
          </a:prstGeom>
        </p:spPr>
      </p:pic>
      <p:grpSp>
        <p:nvGrpSpPr>
          <p:cNvPr id="8" name="Group 7">
            <a:extLst>
              <a:ext uri="{FF2B5EF4-FFF2-40B4-BE49-F238E27FC236}">
                <a16:creationId xmlns:a16="http://schemas.microsoft.com/office/drawing/2014/main" id="{D75CE9E7-9131-4D32-EA8B-62A248A40DEA}"/>
              </a:ext>
            </a:extLst>
          </p:cNvPr>
          <p:cNvGrpSpPr/>
          <p:nvPr userDrawn="1"/>
        </p:nvGrpSpPr>
        <p:grpSpPr>
          <a:xfrm>
            <a:off x="-232902" y="-1087431"/>
            <a:ext cx="12657805" cy="712935"/>
            <a:chOff x="400050" y="-1087431"/>
            <a:chExt cx="12657805" cy="712935"/>
          </a:xfrm>
        </p:grpSpPr>
        <p:grpSp>
          <p:nvGrpSpPr>
            <p:cNvPr id="9" name="Group 8">
              <a:extLst>
                <a:ext uri="{FF2B5EF4-FFF2-40B4-BE49-F238E27FC236}">
                  <a16:creationId xmlns:a16="http://schemas.microsoft.com/office/drawing/2014/main" id="{1B7B25DF-6AB2-CACD-F846-D6D5BD8E202E}"/>
                </a:ext>
              </a:extLst>
            </p:cNvPr>
            <p:cNvGrpSpPr/>
            <p:nvPr userDrawn="1"/>
          </p:nvGrpSpPr>
          <p:grpSpPr>
            <a:xfrm>
              <a:off x="400050" y="-1087431"/>
              <a:ext cx="2029374" cy="712935"/>
              <a:chOff x="0" y="-1087431"/>
              <a:chExt cx="2029374" cy="712935"/>
            </a:xfrm>
          </p:grpSpPr>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5F9B6B0-D907-E6CB-8446-8D08F91EE5C6}"/>
                      </a:ext>
                    </a:extLst>
                  </p:cNvPr>
                  <p:cNvSpPr/>
                  <p:nvPr userDrawn="1"/>
                </p:nvSpPr>
                <p:spPr>
                  <a:xfrm>
                    <a:off x="1" y="-740256"/>
                    <a:ext cx="892628" cy="365760"/>
                  </a:xfrm>
                  <a:prstGeom prst="rect">
                    <a:avLst/>
                  </a:prstGeom>
                  <a:solidFill>
                    <a:srgbClr val="00548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400" b="1">
                        <a:solidFill>
                          <a:schemeClr val="bg1"/>
                        </a:solidFill>
                      </a:rPr>
                      <a:t>0-84</a:t>
                    </a:r>
                    <a14:m>
                      <m:oMath xmlns:m="http://schemas.openxmlformats.org/officeDocument/2006/math">
                        <m:r>
                          <a:rPr lang="en-US" sz="1400" b="1" i="1" dirty="0" smtClean="0">
                            <a:solidFill>
                              <a:schemeClr val="bg1"/>
                            </a:solidFill>
                            <a:latin typeface="Cambria Math" panose="02040503050406030204" pitchFamily="18" charset="0"/>
                          </a:rPr>
                          <m:t>−</m:t>
                        </m:r>
                      </m:oMath>
                    </a14:m>
                    <a:r>
                      <a:rPr lang="en-US" sz="1400" b="1">
                        <a:solidFill>
                          <a:schemeClr val="bg1"/>
                        </a:solidFill>
                      </a:rPr>
                      <a:t>140</a:t>
                    </a:r>
                  </a:p>
                </p:txBody>
              </p:sp>
            </mc:Choice>
            <mc:Fallback xmlns="">
              <p:sp>
                <p:nvSpPr>
                  <p:cNvPr id="26" name="Rectangle 25">
                    <a:extLst>
                      <a:ext uri="{FF2B5EF4-FFF2-40B4-BE49-F238E27FC236}">
                        <a16:creationId xmlns:a16="http://schemas.microsoft.com/office/drawing/2014/main" id="{35F9B6B0-D907-E6CB-8446-8D08F91EE5C6}"/>
                      </a:ext>
                    </a:extLst>
                  </p:cNvPr>
                  <p:cNvSpPr>
                    <a:spLocks noRot="1" noChangeAspect="1" noMove="1" noResize="1" noEditPoints="1" noAdjustHandles="1" noChangeArrowheads="1" noChangeShapeType="1" noTextEdit="1"/>
                  </p:cNvSpPr>
                  <p:nvPr userDrawn="1"/>
                </p:nvSpPr>
                <p:spPr>
                  <a:xfrm>
                    <a:off x="1" y="-740256"/>
                    <a:ext cx="892628" cy="365760"/>
                  </a:xfrm>
                  <a:prstGeom prst="rect">
                    <a:avLst/>
                  </a:prstGeom>
                  <a:blipFill>
                    <a:blip r:embed="rId15"/>
                    <a:stretch>
                      <a:fillRect l="-4110" r="-3425" b="-8333"/>
                    </a:stretch>
                  </a:blipFill>
                  <a:ln>
                    <a:noFill/>
                  </a:ln>
                  <a:effectLst/>
                </p:spPr>
                <p:txBody>
                  <a:bodyPr/>
                  <a:lstStyle/>
                  <a:p>
                    <a:r>
                      <a:rPr lang="en-US">
                        <a:noFill/>
                      </a:rPr>
                      <a:t> </a:t>
                    </a:r>
                  </a:p>
                </p:txBody>
              </p:sp>
            </mc:Fallback>
          </mc:AlternateContent>
          <p:sp>
            <p:nvSpPr>
              <p:cNvPr id="27" name="Rectangle 26">
                <a:extLst>
                  <a:ext uri="{FF2B5EF4-FFF2-40B4-BE49-F238E27FC236}">
                    <a16:creationId xmlns:a16="http://schemas.microsoft.com/office/drawing/2014/main" id="{2C8EC726-65AC-6236-2D8F-BA1CDA437D77}"/>
                  </a:ext>
                </a:extLst>
              </p:cNvPr>
              <p:cNvSpPr/>
              <p:nvPr userDrawn="1"/>
            </p:nvSpPr>
            <p:spPr>
              <a:xfrm>
                <a:off x="983813" y="-740256"/>
                <a:ext cx="1045561" cy="36576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914400" rtl="0" eaLnBrk="1" latinLnBrk="0" hangingPunct="1"/>
                <a:r>
                  <a:rPr lang="en-US" sz="1400" b="1" kern="1200">
                    <a:solidFill>
                      <a:schemeClr val="bg1"/>
                    </a:solidFill>
                    <a:latin typeface="+mn-lt"/>
                    <a:ea typeface="+mn-ea"/>
                    <a:cs typeface="+mn-cs"/>
                  </a:rPr>
                  <a:t>0-159-212</a:t>
                </a:r>
              </a:p>
            </p:txBody>
          </p:sp>
          <p:sp>
            <p:nvSpPr>
              <p:cNvPr id="28" name="TextBox 27">
                <a:extLst>
                  <a:ext uri="{FF2B5EF4-FFF2-40B4-BE49-F238E27FC236}">
                    <a16:creationId xmlns:a16="http://schemas.microsoft.com/office/drawing/2014/main" id="{C6C57929-24E7-70AF-2CE0-E3205BC04CB3}"/>
                  </a:ext>
                </a:extLst>
              </p:cNvPr>
              <p:cNvSpPr txBox="1"/>
              <p:nvPr userDrawn="1"/>
            </p:nvSpPr>
            <p:spPr>
              <a:xfrm>
                <a:off x="12032" y="-1087431"/>
                <a:ext cx="2017341" cy="184666"/>
              </a:xfrm>
              <a:prstGeom prst="rect">
                <a:avLst/>
              </a:prstGeom>
              <a:noFill/>
            </p:spPr>
            <p:txBody>
              <a:bodyPr wrap="square" lIns="0" tIns="0" rIns="0" bIns="0" rtlCol="0">
                <a:spAutoFit/>
              </a:bodyPr>
              <a:lstStyle/>
              <a:p>
                <a:pPr algn="ctr"/>
                <a:r>
                  <a:rPr lang="en-US" sz="1200"/>
                  <a:t>Titles, title bars</a:t>
                </a:r>
              </a:p>
            </p:txBody>
          </p:sp>
          <p:cxnSp>
            <p:nvCxnSpPr>
              <p:cNvPr id="29" name="Straight Connector 28">
                <a:extLst>
                  <a:ext uri="{FF2B5EF4-FFF2-40B4-BE49-F238E27FC236}">
                    <a16:creationId xmlns:a16="http://schemas.microsoft.com/office/drawing/2014/main" id="{333729BC-0F7F-5ADD-855A-06D6E70336A9}"/>
                  </a:ext>
                </a:extLst>
              </p:cNvPr>
              <p:cNvCxnSpPr/>
              <p:nvPr userDrawn="1"/>
            </p:nvCxnSpPr>
            <p:spPr>
              <a:xfrm>
                <a:off x="0" y="-848916"/>
                <a:ext cx="202937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ED6D9329-1AC9-E1B9-343D-F5008579B236}"/>
                </a:ext>
              </a:extLst>
            </p:cNvPr>
            <p:cNvGrpSpPr/>
            <p:nvPr userDrawn="1"/>
          </p:nvGrpSpPr>
          <p:grpSpPr>
            <a:xfrm>
              <a:off x="2649352" y="-1062943"/>
              <a:ext cx="872503" cy="688447"/>
              <a:chOff x="2249302" y="-1062943"/>
              <a:chExt cx="872503" cy="688447"/>
            </a:xfrm>
          </p:grpSpPr>
          <p:sp>
            <p:nvSpPr>
              <p:cNvPr id="23" name="Rectangle 22">
                <a:extLst>
                  <a:ext uri="{FF2B5EF4-FFF2-40B4-BE49-F238E27FC236}">
                    <a16:creationId xmlns:a16="http://schemas.microsoft.com/office/drawing/2014/main" id="{EAA77400-BC58-2F0A-FC3A-CDFAB31D179C}"/>
                  </a:ext>
                </a:extLst>
              </p:cNvPr>
              <p:cNvSpPr/>
              <p:nvPr userDrawn="1"/>
            </p:nvSpPr>
            <p:spPr>
              <a:xfrm>
                <a:off x="2249302" y="-740256"/>
                <a:ext cx="872503" cy="365760"/>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914400" rtl="0" eaLnBrk="1" latinLnBrk="0" hangingPunct="1"/>
                <a:r>
                  <a:rPr lang="en-US" sz="1400" b="1" kern="1200">
                    <a:solidFill>
                      <a:schemeClr val="bg1"/>
                    </a:solidFill>
                    <a:latin typeface="+mn-lt"/>
                    <a:ea typeface="+mn-ea"/>
                    <a:cs typeface="+mn-cs"/>
                  </a:rPr>
                  <a:t>51-51-51</a:t>
                </a:r>
              </a:p>
            </p:txBody>
          </p:sp>
          <p:sp>
            <p:nvSpPr>
              <p:cNvPr id="24" name="TextBox 23">
                <a:extLst>
                  <a:ext uri="{FF2B5EF4-FFF2-40B4-BE49-F238E27FC236}">
                    <a16:creationId xmlns:a16="http://schemas.microsoft.com/office/drawing/2014/main" id="{D16BA044-73BB-4C3D-4DFE-2CAEC8A65A90}"/>
                  </a:ext>
                </a:extLst>
              </p:cNvPr>
              <p:cNvSpPr txBox="1"/>
              <p:nvPr userDrawn="1"/>
            </p:nvSpPr>
            <p:spPr>
              <a:xfrm>
                <a:off x="2314291" y="-1062943"/>
                <a:ext cx="742524" cy="184666"/>
              </a:xfrm>
              <a:prstGeom prst="rect">
                <a:avLst/>
              </a:prstGeom>
              <a:noFill/>
            </p:spPr>
            <p:txBody>
              <a:bodyPr wrap="square" lIns="0" tIns="0" rIns="0" bIns="0" rtlCol="0">
                <a:spAutoFit/>
              </a:bodyPr>
              <a:lstStyle/>
              <a:p>
                <a:pPr marL="0" algn="ctr" defTabSz="914400" rtl="0" eaLnBrk="1" latinLnBrk="0" hangingPunct="1"/>
                <a:r>
                  <a:rPr lang="en-US" sz="1200" kern="1200">
                    <a:solidFill>
                      <a:schemeClr val="tx1"/>
                    </a:solidFill>
                    <a:latin typeface="+mn-lt"/>
                    <a:ea typeface="+mn-ea"/>
                    <a:cs typeface="+mn-cs"/>
                  </a:rPr>
                  <a:t>Text</a:t>
                </a:r>
              </a:p>
            </p:txBody>
          </p:sp>
          <p:cxnSp>
            <p:nvCxnSpPr>
              <p:cNvPr id="25" name="Straight Connector 24">
                <a:extLst>
                  <a:ext uri="{FF2B5EF4-FFF2-40B4-BE49-F238E27FC236}">
                    <a16:creationId xmlns:a16="http://schemas.microsoft.com/office/drawing/2014/main" id="{669FAD8D-89B2-FC2D-6308-B2A150C94175}"/>
                  </a:ext>
                </a:extLst>
              </p:cNvPr>
              <p:cNvCxnSpPr/>
              <p:nvPr userDrawn="1"/>
            </p:nvCxnSpPr>
            <p:spPr>
              <a:xfrm>
                <a:off x="2249302" y="-848916"/>
                <a:ext cx="8725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C2876355-FB83-B9BC-0A7C-82F7A38E4AF0}"/>
                </a:ext>
              </a:extLst>
            </p:cNvPr>
            <p:cNvSpPr txBox="1"/>
            <p:nvPr userDrawn="1"/>
          </p:nvSpPr>
          <p:spPr>
            <a:xfrm>
              <a:off x="6682573" y="-1078327"/>
              <a:ext cx="858580" cy="184667"/>
            </a:xfrm>
            <a:prstGeom prst="rect">
              <a:avLst/>
            </a:prstGeom>
            <a:noFill/>
          </p:spPr>
          <p:txBody>
            <a:bodyPr wrap="square" lIns="0" tIns="0" rIns="0" bIns="0" rtlCol="0">
              <a:spAutoFit/>
            </a:bodyPr>
            <a:lstStyle/>
            <a:p>
              <a:pPr marL="0" algn="ctr" defTabSz="914400" rtl="0" eaLnBrk="1" latinLnBrk="0" hangingPunct="1"/>
              <a:r>
                <a:rPr lang="en-US" sz="1200" kern="1200">
                  <a:solidFill>
                    <a:schemeClr val="tx1"/>
                  </a:solidFill>
                  <a:latin typeface="+mn-lt"/>
                  <a:ea typeface="+mn-ea"/>
                  <a:cs typeface="+mn-cs"/>
                </a:rPr>
                <a:t>Accent</a:t>
              </a:r>
            </a:p>
          </p:txBody>
        </p:sp>
        <p:sp>
          <p:nvSpPr>
            <p:cNvPr id="12" name="Rectangle 11">
              <a:extLst>
                <a:ext uri="{FF2B5EF4-FFF2-40B4-BE49-F238E27FC236}">
                  <a16:creationId xmlns:a16="http://schemas.microsoft.com/office/drawing/2014/main" id="{F6948D8B-67DD-5866-384E-FB2536A3E2D1}"/>
                </a:ext>
              </a:extLst>
            </p:cNvPr>
            <p:cNvSpPr/>
            <p:nvPr userDrawn="1"/>
          </p:nvSpPr>
          <p:spPr>
            <a:xfrm>
              <a:off x="4781915" y="-740256"/>
              <a:ext cx="1044125" cy="365760"/>
            </a:xfrm>
            <a:prstGeom prst="rect">
              <a:avLst/>
            </a:prstGeom>
            <a:solidFill>
              <a:srgbClr val="8DB7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914400" rtl="0" eaLnBrk="1" latinLnBrk="0" hangingPunct="1"/>
              <a:r>
                <a:rPr lang="en-US" sz="1400" b="1" kern="1200">
                  <a:solidFill>
                    <a:schemeClr val="bg1"/>
                  </a:solidFill>
                  <a:latin typeface="+mn-lt"/>
                  <a:ea typeface="+mn-ea"/>
                  <a:cs typeface="+mn-cs"/>
                </a:rPr>
                <a:t>141-183-52</a:t>
              </a:r>
            </a:p>
          </p:txBody>
        </p:sp>
        <p:sp>
          <p:nvSpPr>
            <p:cNvPr id="13" name="Rectangle 12">
              <a:extLst>
                <a:ext uri="{FF2B5EF4-FFF2-40B4-BE49-F238E27FC236}">
                  <a16:creationId xmlns:a16="http://schemas.microsoft.com/office/drawing/2014/main" id="{D62539A2-1CCC-9D2E-25A6-D5DFD9301D44}"/>
                </a:ext>
              </a:extLst>
            </p:cNvPr>
            <p:cNvSpPr/>
            <p:nvPr userDrawn="1"/>
          </p:nvSpPr>
          <p:spPr>
            <a:xfrm>
              <a:off x="5917224" y="-740256"/>
              <a:ext cx="1100401" cy="365760"/>
            </a:xfrm>
            <a:prstGeom prst="rect">
              <a:avLst/>
            </a:prstGeom>
            <a:solidFill>
              <a:srgbClr val="D751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914400" rtl="0" eaLnBrk="1" latinLnBrk="0" hangingPunct="1"/>
              <a:r>
                <a:rPr lang="en-US" sz="1400" b="1" kern="1200">
                  <a:solidFill>
                    <a:schemeClr val="bg1"/>
                  </a:solidFill>
                  <a:latin typeface="+mn-lt"/>
                  <a:ea typeface="+mn-ea"/>
                  <a:cs typeface="+mn-cs"/>
                </a:rPr>
                <a:t>215-81-40</a:t>
              </a:r>
            </a:p>
          </p:txBody>
        </p:sp>
        <p:sp>
          <p:nvSpPr>
            <p:cNvPr id="14" name="Rectangle 13">
              <a:extLst>
                <a:ext uri="{FF2B5EF4-FFF2-40B4-BE49-F238E27FC236}">
                  <a16:creationId xmlns:a16="http://schemas.microsoft.com/office/drawing/2014/main" id="{2041A5A4-2351-C094-31FA-491AFC5909B4}"/>
                </a:ext>
              </a:extLst>
            </p:cNvPr>
            <p:cNvSpPr/>
            <p:nvPr userDrawn="1"/>
          </p:nvSpPr>
          <p:spPr>
            <a:xfrm>
              <a:off x="3752738" y="-740256"/>
              <a:ext cx="937993" cy="365760"/>
            </a:xfrm>
            <a:prstGeom prst="rect">
              <a:avLst/>
            </a:prstGeom>
            <a:solidFill>
              <a:srgbClr val="5F37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914400" rtl="0" eaLnBrk="1" latinLnBrk="0" hangingPunct="1"/>
              <a:r>
                <a:rPr lang="en-US" sz="1400" b="1" kern="1200">
                  <a:solidFill>
                    <a:schemeClr val="bg1"/>
                  </a:solidFill>
                  <a:latin typeface="+mn-lt"/>
                  <a:ea typeface="+mn-ea"/>
                  <a:cs typeface="+mn-cs"/>
                </a:rPr>
                <a:t>95-55-119</a:t>
              </a:r>
            </a:p>
          </p:txBody>
        </p:sp>
        <p:sp>
          <p:nvSpPr>
            <p:cNvPr id="15" name="Rectangle 14">
              <a:extLst>
                <a:ext uri="{FF2B5EF4-FFF2-40B4-BE49-F238E27FC236}">
                  <a16:creationId xmlns:a16="http://schemas.microsoft.com/office/drawing/2014/main" id="{41BE2B9A-961A-E71C-F943-8A3C433D995C}"/>
                </a:ext>
              </a:extLst>
            </p:cNvPr>
            <p:cNvSpPr/>
            <p:nvPr userDrawn="1"/>
          </p:nvSpPr>
          <p:spPr>
            <a:xfrm>
              <a:off x="7108809" y="-740256"/>
              <a:ext cx="1055879" cy="365760"/>
            </a:xfrm>
            <a:prstGeom prst="rect">
              <a:avLst/>
            </a:prstGeom>
            <a:solidFill>
              <a:srgbClr val="F370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914400" rtl="0" eaLnBrk="1" latinLnBrk="0" hangingPunct="1"/>
              <a:r>
                <a:rPr lang="en-US" sz="1400" b="1" kern="1200">
                  <a:solidFill>
                    <a:schemeClr val="bg1"/>
                  </a:solidFill>
                  <a:latin typeface="+mn-lt"/>
                  <a:ea typeface="+mn-ea"/>
                  <a:cs typeface="+mn-cs"/>
                </a:rPr>
                <a:t>243 -112-33 </a:t>
              </a:r>
            </a:p>
          </p:txBody>
        </p:sp>
        <p:sp>
          <p:nvSpPr>
            <p:cNvPr id="16" name="Rectangle 15">
              <a:extLst>
                <a:ext uri="{FF2B5EF4-FFF2-40B4-BE49-F238E27FC236}">
                  <a16:creationId xmlns:a16="http://schemas.microsoft.com/office/drawing/2014/main" id="{15FDCD94-B995-13AF-7B54-F07EAB1DAA57}"/>
                </a:ext>
              </a:extLst>
            </p:cNvPr>
            <p:cNvSpPr/>
            <p:nvPr userDrawn="1"/>
          </p:nvSpPr>
          <p:spPr>
            <a:xfrm>
              <a:off x="9426558" y="-740256"/>
              <a:ext cx="1072919" cy="365760"/>
            </a:xfrm>
            <a:prstGeom prst="rect">
              <a:avLst/>
            </a:prstGeom>
            <a:solidFill>
              <a:srgbClr val="CF1D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914400" rtl="0" eaLnBrk="1" latinLnBrk="0" hangingPunct="1"/>
              <a:r>
                <a:rPr lang="en-US" sz="1400" b="1" kern="1200">
                  <a:solidFill>
                    <a:schemeClr val="bg1"/>
                  </a:solidFill>
                  <a:latin typeface="+mn-lt"/>
                  <a:ea typeface="+mn-ea"/>
                  <a:cs typeface="+mn-cs"/>
                </a:rPr>
                <a:t>207-29-103</a:t>
              </a:r>
            </a:p>
          </p:txBody>
        </p:sp>
        <p:sp>
          <p:nvSpPr>
            <p:cNvPr id="17" name="Rectangle 16">
              <a:extLst>
                <a:ext uri="{FF2B5EF4-FFF2-40B4-BE49-F238E27FC236}">
                  <a16:creationId xmlns:a16="http://schemas.microsoft.com/office/drawing/2014/main" id="{C9E81D75-6348-867B-595C-36C7F5D43DF2}"/>
                </a:ext>
              </a:extLst>
            </p:cNvPr>
            <p:cNvSpPr/>
            <p:nvPr userDrawn="1"/>
          </p:nvSpPr>
          <p:spPr>
            <a:xfrm>
              <a:off x="8265545" y="-740256"/>
              <a:ext cx="1072919" cy="365760"/>
            </a:xfrm>
            <a:prstGeom prst="rect">
              <a:avLst/>
            </a:prstGeom>
            <a:solidFill>
              <a:srgbClr val="FDB7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914400" rtl="0" eaLnBrk="1" latinLnBrk="0" hangingPunct="1"/>
              <a:r>
                <a:rPr lang="en-US" sz="1400" b="1" kern="1200">
                  <a:solidFill>
                    <a:schemeClr val="bg1"/>
                  </a:solidFill>
                  <a:latin typeface="+mn-lt"/>
                  <a:ea typeface="+mn-ea"/>
                  <a:cs typeface="+mn-cs"/>
                </a:rPr>
                <a:t>253-183-51</a:t>
              </a:r>
            </a:p>
          </p:txBody>
        </p:sp>
        <p:cxnSp>
          <p:nvCxnSpPr>
            <p:cNvPr id="18" name="Straight Connector 17">
              <a:extLst>
                <a:ext uri="{FF2B5EF4-FFF2-40B4-BE49-F238E27FC236}">
                  <a16:creationId xmlns:a16="http://schemas.microsoft.com/office/drawing/2014/main" id="{F826F5CA-76B2-B35A-AB4B-FE38394EE019}"/>
                </a:ext>
              </a:extLst>
            </p:cNvPr>
            <p:cNvCxnSpPr/>
            <p:nvPr userDrawn="1"/>
          </p:nvCxnSpPr>
          <p:spPr>
            <a:xfrm>
              <a:off x="3741785" y="-848916"/>
              <a:ext cx="67401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C93C7D7-A8E8-9D2B-155B-F330A5F661F9}"/>
                </a:ext>
              </a:extLst>
            </p:cNvPr>
            <p:cNvSpPr/>
            <p:nvPr userDrawn="1"/>
          </p:nvSpPr>
          <p:spPr>
            <a:xfrm>
              <a:off x="10701872" y="-740256"/>
              <a:ext cx="1134079" cy="36576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914400" rtl="0" eaLnBrk="1" latinLnBrk="0" hangingPunct="1"/>
              <a:r>
                <a:rPr lang="en-US" sz="1400" b="1" kern="1200">
                  <a:solidFill>
                    <a:schemeClr val="tx1"/>
                  </a:solidFill>
                  <a:latin typeface="+mn-lt"/>
                  <a:ea typeface="+mn-ea"/>
                  <a:cs typeface="+mn-cs"/>
                </a:rPr>
                <a:t>221-221-221</a:t>
              </a:r>
            </a:p>
          </p:txBody>
        </p:sp>
        <p:sp>
          <p:nvSpPr>
            <p:cNvPr id="20" name="TextBox 19">
              <a:extLst>
                <a:ext uri="{FF2B5EF4-FFF2-40B4-BE49-F238E27FC236}">
                  <a16:creationId xmlns:a16="http://schemas.microsoft.com/office/drawing/2014/main" id="{58060ADE-F3CD-2639-3117-BA8C0AD6C683}"/>
                </a:ext>
              </a:extLst>
            </p:cNvPr>
            <p:cNvSpPr txBox="1"/>
            <p:nvPr userDrawn="1"/>
          </p:nvSpPr>
          <p:spPr>
            <a:xfrm>
              <a:off x="11496469" y="-1062943"/>
              <a:ext cx="742524" cy="184666"/>
            </a:xfrm>
            <a:prstGeom prst="rect">
              <a:avLst/>
            </a:prstGeom>
            <a:noFill/>
          </p:spPr>
          <p:txBody>
            <a:bodyPr wrap="square" lIns="0" tIns="0" rIns="0" bIns="0" rtlCol="0">
              <a:spAutoFit/>
            </a:bodyPr>
            <a:lstStyle/>
            <a:p>
              <a:pPr marL="0" algn="ctr" defTabSz="914400" rtl="0" eaLnBrk="1" latinLnBrk="0" hangingPunct="1"/>
              <a:r>
                <a:rPr lang="en-US" sz="1200" kern="1200">
                  <a:solidFill>
                    <a:schemeClr val="tx1"/>
                  </a:solidFill>
                  <a:latin typeface="+mn-lt"/>
                  <a:ea typeface="+mn-ea"/>
                  <a:cs typeface="+mn-cs"/>
                </a:rPr>
                <a:t>Background</a:t>
              </a:r>
            </a:p>
          </p:txBody>
        </p:sp>
        <p:cxnSp>
          <p:nvCxnSpPr>
            <p:cNvPr id="21" name="Straight Connector 20">
              <a:extLst>
                <a:ext uri="{FF2B5EF4-FFF2-40B4-BE49-F238E27FC236}">
                  <a16:creationId xmlns:a16="http://schemas.microsoft.com/office/drawing/2014/main" id="{038D95FC-3751-7EAE-6C4B-1A1C9AF4540E}"/>
                </a:ext>
              </a:extLst>
            </p:cNvPr>
            <p:cNvCxnSpPr/>
            <p:nvPr userDrawn="1"/>
          </p:nvCxnSpPr>
          <p:spPr>
            <a:xfrm>
              <a:off x="10701871" y="-848916"/>
              <a:ext cx="23317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1C98495-501C-5FAA-E7DF-DB701991E20C}"/>
                </a:ext>
              </a:extLst>
            </p:cNvPr>
            <p:cNvSpPr/>
            <p:nvPr userDrawn="1"/>
          </p:nvSpPr>
          <p:spPr>
            <a:xfrm>
              <a:off x="11923776" y="-743758"/>
              <a:ext cx="1134079" cy="365760"/>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914400" rtl="0" eaLnBrk="1" latinLnBrk="0" hangingPunct="1"/>
              <a:r>
                <a:rPr lang="en-US" sz="1400" b="1" kern="1200">
                  <a:solidFill>
                    <a:schemeClr val="tx1"/>
                  </a:solidFill>
                  <a:latin typeface="+mn-lt"/>
                  <a:ea typeface="+mn-ea"/>
                  <a:cs typeface="+mn-cs"/>
                </a:rPr>
                <a:t>242-242-242</a:t>
              </a:r>
            </a:p>
          </p:txBody>
        </p:sp>
      </p:grpSp>
      <p:pic>
        <p:nvPicPr>
          <p:cNvPr id="30" name="Centene logo">
            <a:extLst>
              <a:ext uri="{FF2B5EF4-FFF2-40B4-BE49-F238E27FC236}">
                <a16:creationId xmlns:a16="http://schemas.microsoft.com/office/drawing/2014/main" id="{B6082EA6-A366-B8E7-9D1E-767013F30E30}"/>
              </a:ext>
            </a:extLst>
          </p:cNvPr>
          <p:cNvPicPr>
            <a:picLocks/>
          </p:cNvPicPr>
          <p:nvPr userDrawn="1"/>
        </p:nvPicPr>
        <p:blipFill>
          <a:blip r:embed="rId16" cstate="print">
            <a:extLst>
              <a:ext uri="{28A0092B-C50C-407E-A947-70E740481C1C}">
                <a14:useLocalDpi xmlns:a14="http://schemas.microsoft.com/office/drawing/2010/main" val="0"/>
              </a:ext>
            </a:extLst>
          </a:blip>
          <a:srcRect/>
          <a:stretch/>
        </p:blipFill>
        <p:spPr>
          <a:xfrm>
            <a:off x="10451592" y="459480"/>
            <a:ext cx="1371600" cy="333767"/>
          </a:xfrm>
          <a:prstGeom prst="rect">
            <a:avLst/>
          </a:prstGeom>
        </p:spPr>
      </p:pic>
      <p:pic>
        <p:nvPicPr>
          <p:cNvPr id="31" name="Picture 30" descr="A white text on a black background&#10;&#10;Description automatically generated">
            <a:extLst>
              <a:ext uri="{FF2B5EF4-FFF2-40B4-BE49-F238E27FC236}">
                <a16:creationId xmlns:a16="http://schemas.microsoft.com/office/drawing/2014/main" id="{5997D38D-E2CB-A138-25C2-64576D128F9D}"/>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60010" y="6415479"/>
            <a:ext cx="3341749" cy="482143"/>
          </a:xfrm>
          <a:prstGeom prst="rect">
            <a:avLst/>
          </a:prstGeom>
        </p:spPr>
      </p:pic>
    </p:spTree>
    <p:extLst>
      <p:ext uri="{BB962C8B-B14F-4D97-AF65-F5344CB8AC3E}">
        <p14:creationId xmlns:p14="http://schemas.microsoft.com/office/powerpoint/2010/main" val="85034219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7910/DVN/Z4YTA6/3NIMT6" TargetMode="External"/><Relationship Id="rId7" Type="http://schemas.openxmlformats.org/officeDocument/2006/relationships/hyperlink" Target="https://journals.sagepub.com/doi/full/10.1177/13558196211059128" TargetMode="External"/><Relationship Id="rId2" Type="http://schemas.openxmlformats.org/officeDocument/2006/relationships/hyperlink" Target="https://www.atsdr.cdc.gov/placeandhealth/svi/data_documentation_download.html" TargetMode="External"/><Relationship Id="rId1" Type="http://schemas.openxmlformats.org/officeDocument/2006/relationships/slideLayout" Target="../slideLayouts/slideLayout27.xml"/><Relationship Id="rId6" Type="http://schemas.openxmlformats.org/officeDocument/2006/relationships/hyperlink" Target="https://ascopubs.org/doi/full/10.1200/JOP.2017.028191" TargetMode="External"/><Relationship Id="rId5" Type="http://schemas.openxmlformats.org/officeDocument/2006/relationships/hyperlink" Target="https://academic.oup.com/intqhc/article-abstract/29/5/642/4085442" TargetMode="External"/><Relationship Id="rId4" Type="http://schemas.openxmlformats.org/officeDocument/2006/relationships/hyperlink" Target="https://onlinelibrary.wiley.com/doi/full/10.1111/acem.13244"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microsoft.com/office/2018/10/relationships/comments" Target="../comments/modernComment_7FFFDECF_99D92FEE.xml"/><Relationship Id="rId2" Type="http://schemas.openxmlformats.org/officeDocument/2006/relationships/notesSlide" Target="../notesSlides/notesSlide4.xml"/><Relationship Id="rId1" Type="http://schemas.openxmlformats.org/officeDocument/2006/relationships/slideLayout" Target="../slideLayouts/slideLayout46.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A0B9-D84F-9263-E612-FF70A462B34D}"/>
              </a:ext>
            </a:extLst>
          </p:cNvPr>
          <p:cNvSpPr>
            <a:spLocks noGrp="1"/>
          </p:cNvSpPr>
          <p:nvPr>
            <p:ph type="ctrTitle"/>
          </p:nvPr>
        </p:nvSpPr>
        <p:spPr>
          <a:xfrm>
            <a:off x="1190625" y="2779713"/>
            <a:ext cx="9144000" cy="2387600"/>
          </a:xfrm>
        </p:spPr>
        <p:txBody>
          <a:bodyPr vert="horz" lIns="91440" tIns="45720" rIns="91440" bIns="45720" rtlCol="0" anchor="b">
            <a:noAutofit/>
          </a:bodyPr>
          <a:lstStyle/>
          <a:p>
            <a:br>
              <a:rPr lang="en-US" sz="2200" dirty="0">
                <a:latin typeface="Aptos Display"/>
              </a:rPr>
            </a:br>
            <a:br>
              <a:rPr lang="en-US" sz="2200" dirty="0">
                <a:latin typeface="Aptos Display"/>
              </a:rPr>
            </a:br>
            <a:r>
              <a:rPr lang="en-US" sz="3600" dirty="0">
                <a:solidFill>
                  <a:schemeClr val="bg1"/>
                </a:solidFill>
                <a:latin typeface="Aptos Display"/>
              </a:rPr>
              <a:t>CLARA</a:t>
            </a:r>
            <a:br>
              <a:rPr lang="en-US" sz="3600" dirty="0">
                <a:latin typeface="Aptos Display"/>
              </a:rPr>
            </a:br>
            <a:r>
              <a:rPr lang="en-US" sz="3600" dirty="0">
                <a:solidFill>
                  <a:schemeClr val="bg1"/>
                </a:solidFill>
                <a:latin typeface="Aptos Display"/>
              </a:rPr>
              <a:t>(</a:t>
            </a:r>
            <a:r>
              <a:rPr lang="en-US" sz="3600" b="1" u="sng" dirty="0">
                <a:solidFill>
                  <a:schemeClr val="bg1"/>
                </a:solidFill>
                <a:latin typeface="Aptos Display"/>
              </a:rPr>
              <a:t>C</a:t>
            </a:r>
            <a:r>
              <a:rPr lang="en-US" sz="3600" dirty="0">
                <a:solidFill>
                  <a:schemeClr val="bg1"/>
                </a:solidFill>
                <a:latin typeface="Aptos Display"/>
              </a:rPr>
              <a:t>are </a:t>
            </a:r>
            <a:r>
              <a:rPr lang="en-US" sz="3600" b="1" u="sng" dirty="0">
                <a:solidFill>
                  <a:schemeClr val="bg1"/>
                </a:solidFill>
                <a:latin typeface="Aptos Display"/>
              </a:rPr>
              <a:t>L</a:t>
            </a:r>
            <a:r>
              <a:rPr lang="en-US" sz="3600" dirty="0">
                <a:solidFill>
                  <a:schemeClr val="bg1"/>
                </a:solidFill>
                <a:latin typeface="Aptos Display"/>
              </a:rPr>
              <a:t>ogistics and </a:t>
            </a:r>
            <a:r>
              <a:rPr lang="en-US" sz="3600" b="1" u="sng" dirty="0">
                <a:solidFill>
                  <a:schemeClr val="bg1"/>
                </a:solidFill>
                <a:latin typeface="Aptos Display"/>
              </a:rPr>
              <a:t>A</a:t>
            </a:r>
            <a:r>
              <a:rPr lang="en-US" sz="3600" dirty="0">
                <a:solidFill>
                  <a:schemeClr val="bg1"/>
                </a:solidFill>
                <a:latin typeface="Aptos Display"/>
              </a:rPr>
              <a:t>ction for </a:t>
            </a:r>
            <a:r>
              <a:rPr lang="en-US" sz="3600" b="1" u="sng" dirty="0">
                <a:solidFill>
                  <a:schemeClr val="bg1"/>
                </a:solidFill>
                <a:latin typeface="Aptos Display"/>
              </a:rPr>
              <a:t>R</a:t>
            </a:r>
            <a:r>
              <a:rPr lang="en-US" sz="3600" dirty="0">
                <a:solidFill>
                  <a:schemeClr val="bg1"/>
                </a:solidFill>
                <a:latin typeface="Aptos Display"/>
              </a:rPr>
              <a:t>esponsive </a:t>
            </a:r>
            <a:r>
              <a:rPr lang="en-US" sz="3600" b="1" u="sng" dirty="0">
                <a:solidFill>
                  <a:schemeClr val="bg1"/>
                </a:solidFill>
                <a:latin typeface="Aptos Display"/>
              </a:rPr>
              <a:t>A</a:t>
            </a:r>
            <a:r>
              <a:rPr lang="en-US" sz="3600" dirty="0">
                <a:solidFill>
                  <a:schemeClr val="bg1"/>
                </a:solidFill>
                <a:latin typeface="Aptos Display"/>
              </a:rPr>
              <a:t>ssistance)</a:t>
            </a:r>
            <a:br>
              <a:rPr lang="en-US" sz="2200" dirty="0">
                <a:latin typeface="Aptos Display"/>
              </a:rPr>
            </a:br>
            <a:br>
              <a:rPr lang="en-US" sz="2200" dirty="0">
                <a:latin typeface="Aptos Display"/>
              </a:rPr>
            </a:br>
            <a:br>
              <a:rPr lang="en-US" sz="2200" dirty="0">
                <a:latin typeface="Aptos Display"/>
              </a:rPr>
            </a:br>
            <a:r>
              <a:rPr lang="en-US" sz="2200" dirty="0">
                <a:solidFill>
                  <a:schemeClr val="bg1"/>
                </a:solidFill>
                <a:latin typeface="Aptos Display"/>
              </a:rPr>
              <a:t>An Interactive Care Management Logistics App for</a:t>
            </a:r>
            <a:br>
              <a:rPr lang="en-US" sz="2200" dirty="0">
                <a:latin typeface="Aptos Display"/>
              </a:rPr>
            </a:br>
            <a:r>
              <a:rPr lang="en-US" sz="2200" dirty="0">
                <a:solidFill>
                  <a:schemeClr val="bg1"/>
                </a:solidFill>
                <a:latin typeface="Aptos Display"/>
              </a:rPr>
              <a:t>Preventing Avoidable ED Visits </a:t>
            </a:r>
            <a:endParaRPr lang="en-US" dirty="0">
              <a:solidFill>
                <a:schemeClr val="bg1"/>
              </a:solidFill>
            </a:endParaRPr>
          </a:p>
          <a:p>
            <a:endParaRPr lang="en-US" sz="8000" dirty="0">
              <a:ea typeface="Calibri Light"/>
              <a:cs typeface="Calibri Light"/>
            </a:endParaRPr>
          </a:p>
        </p:txBody>
      </p:sp>
      <p:sp>
        <p:nvSpPr>
          <p:cNvPr id="3" name="Content Placeholder 2">
            <a:extLst>
              <a:ext uri="{FF2B5EF4-FFF2-40B4-BE49-F238E27FC236}">
                <a16:creationId xmlns:a16="http://schemas.microsoft.com/office/drawing/2014/main" id="{94361464-1053-CA4B-9E70-030C45755FE2}"/>
              </a:ext>
            </a:extLst>
          </p:cNvPr>
          <p:cNvSpPr>
            <a:spLocks noGrp="1"/>
          </p:cNvSpPr>
          <p:nvPr>
            <p:ph type="subTitle" idx="1"/>
          </p:nvPr>
        </p:nvSpPr>
        <p:spPr>
          <a:xfrm>
            <a:off x="8477250" y="4602163"/>
            <a:ext cx="3714750" cy="1655762"/>
          </a:xfrm>
        </p:spPr>
        <p:txBody>
          <a:bodyPr vert="horz" lIns="91440" tIns="45720" rIns="91440" bIns="45720" rtlCol="0" anchor="t">
            <a:normAutofit fontScale="92500" lnSpcReduction="20000"/>
          </a:bodyPr>
          <a:lstStyle/>
          <a:p>
            <a:pPr marL="226695" indent="-228600" algn="l">
              <a:buFont typeface="Arial,Sans-Serif"/>
              <a:buChar char="•"/>
            </a:pPr>
            <a:r>
              <a:rPr lang="en-US" sz="2000" dirty="0">
                <a:solidFill>
                  <a:schemeClr val="bg1"/>
                </a:solidFill>
                <a:latin typeface="Aptos"/>
              </a:rPr>
              <a:t>Presented by: Team 2 </a:t>
            </a:r>
          </a:p>
          <a:p>
            <a:pPr marL="342900" indent="-228600" algn="l">
              <a:buFont typeface="Arial,Sans-Serif"/>
              <a:buChar char="•"/>
            </a:pPr>
            <a:r>
              <a:rPr lang="en-US" sz="2000" dirty="0" err="1">
                <a:solidFill>
                  <a:schemeClr val="bg1"/>
                </a:solidFill>
                <a:latin typeface="Aptos"/>
              </a:rPr>
              <a:t>Murtuza</a:t>
            </a:r>
            <a:r>
              <a:rPr lang="en-US" sz="2000" dirty="0">
                <a:solidFill>
                  <a:schemeClr val="bg1"/>
                </a:solidFill>
                <a:latin typeface="Aptos"/>
              </a:rPr>
              <a:t> </a:t>
            </a:r>
            <a:r>
              <a:rPr lang="en-US" sz="2000" dirty="0" err="1">
                <a:solidFill>
                  <a:schemeClr val="bg1"/>
                </a:solidFill>
                <a:latin typeface="Aptos"/>
              </a:rPr>
              <a:t>Bhinderwala</a:t>
            </a:r>
            <a:endParaRPr lang="en-US" sz="2000" dirty="0">
              <a:solidFill>
                <a:schemeClr val="bg1"/>
              </a:solidFill>
              <a:latin typeface="Aptos"/>
            </a:endParaRPr>
          </a:p>
          <a:p>
            <a:pPr marL="342900" indent="-228600" algn="l">
              <a:buFont typeface="Arial,Sans-Serif"/>
              <a:buChar char="•"/>
            </a:pPr>
            <a:r>
              <a:rPr lang="en-US" sz="2000" dirty="0">
                <a:solidFill>
                  <a:schemeClr val="bg1"/>
                </a:solidFill>
                <a:latin typeface="Aptos"/>
              </a:rPr>
              <a:t>Ted Sanders</a:t>
            </a:r>
          </a:p>
          <a:p>
            <a:pPr marL="342900" indent="-228600" algn="l">
              <a:buFont typeface="Arial,Sans-Serif"/>
              <a:buChar char="•"/>
            </a:pPr>
            <a:r>
              <a:rPr lang="en-US" sz="2000" dirty="0">
                <a:solidFill>
                  <a:schemeClr val="bg1"/>
                </a:solidFill>
                <a:latin typeface="Aptos"/>
              </a:rPr>
              <a:t>Gokul Panneerselvam</a:t>
            </a:r>
          </a:p>
          <a:p>
            <a:pPr marL="342900" indent="-228600" algn="l">
              <a:buFont typeface="Arial,Sans-Serif"/>
              <a:buChar char="•"/>
            </a:pPr>
            <a:r>
              <a:rPr lang="en-US" sz="2000" dirty="0">
                <a:solidFill>
                  <a:schemeClr val="bg1"/>
                </a:solidFill>
                <a:latin typeface="Aptos"/>
              </a:rPr>
              <a:t>Kim Shellenberger</a:t>
            </a:r>
          </a:p>
          <a:p>
            <a:endParaRPr lang="en-US" dirty="0">
              <a:ea typeface="Calibri"/>
              <a:cs typeface="Calibri"/>
            </a:endParaRPr>
          </a:p>
        </p:txBody>
      </p:sp>
    </p:spTree>
    <p:extLst>
      <p:ext uri="{BB962C8B-B14F-4D97-AF65-F5344CB8AC3E}">
        <p14:creationId xmlns:p14="http://schemas.microsoft.com/office/powerpoint/2010/main" val="96025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321646-E35B-2F4C-155D-84A846261766}"/>
              </a:ext>
            </a:extLst>
          </p:cNvPr>
          <p:cNvSpPr>
            <a:spLocks noGrp="1"/>
          </p:cNvSpPr>
          <p:nvPr>
            <p:ph type="title"/>
          </p:nvPr>
        </p:nvSpPr>
        <p:spPr/>
        <p:txBody>
          <a:bodyPr lIns="91440" tIns="45720" rIns="91440" bIns="45720" anchor="t"/>
          <a:lstStyle/>
          <a:p>
            <a:pPr algn="ctr"/>
            <a:r>
              <a:rPr lang="en-US" dirty="0">
                <a:ea typeface="Calibri"/>
                <a:cs typeface="Calibri"/>
              </a:rPr>
              <a:t>Appendix</a:t>
            </a:r>
          </a:p>
        </p:txBody>
      </p:sp>
      <p:sp>
        <p:nvSpPr>
          <p:cNvPr id="3" name="Footer Placeholder 2">
            <a:extLst>
              <a:ext uri="{FF2B5EF4-FFF2-40B4-BE49-F238E27FC236}">
                <a16:creationId xmlns:a16="http://schemas.microsoft.com/office/drawing/2014/main" id="{7C32A462-DFA0-64CA-AE7A-2E06314DB741}"/>
              </a:ext>
            </a:extLst>
          </p:cNvPr>
          <p:cNvSpPr>
            <a:spLocks noGrp="1"/>
          </p:cNvSpPr>
          <p:nvPr>
            <p:ph type="ftr" sz="quarter" idx="3"/>
          </p:nvPr>
        </p:nvSpPr>
        <p:spPr/>
        <p:txBody>
          <a:bodyPr/>
          <a:lstStyle/>
          <a:p>
            <a:r>
              <a:rPr lang="en-US"/>
              <a:t>Confidential and Proprietary Information</a:t>
            </a:r>
          </a:p>
        </p:txBody>
      </p:sp>
      <p:sp>
        <p:nvSpPr>
          <p:cNvPr id="4" name="Slide Number Placeholder 3">
            <a:extLst>
              <a:ext uri="{FF2B5EF4-FFF2-40B4-BE49-F238E27FC236}">
                <a16:creationId xmlns:a16="http://schemas.microsoft.com/office/drawing/2014/main" id="{D26DCABE-A8B9-DAAB-EE87-74F16F673477}"/>
              </a:ext>
            </a:extLst>
          </p:cNvPr>
          <p:cNvSpPr>
            <a:spLocks noGrp="1"/>
          </p:cNvSpPr>
          <p:nvPr>
            <p:ph type="sldNum" sz="quarter" idx="4"/>
          </p:nvPr>
        </p:nvSpPr>
        <p:spPr/>
        <p:txBody>
          <a:bodyPr/>
          <a:lstStyle/>
          <a:p>
            <a:fld id="{CF4637D4-40A7-448E-BD23-F4D8E106FFFA}" type="slidenum">
              <a:rPr lang="en-US" smtClean="0"/>
              <a:pPr/>
              <a:t>10</a:t>
            </a:fld>
            <a:endParaRPr lang="en-US"/>
          </a:p>
        </p:txBody>
      </p:sp>
    </p:spTree>
    <p:extLst>
      <p:ext uri="{BB962C8B-B14F-4D97-AF65-F5344CB8AC3E}">
        <p14:creationId xmlns:p14="http://schemas.microsoft.com/office/powerpoint/2010/main" val="2608892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F3432F5-B8BB-4459-ADB3-360FAE578FA1}"/>
              </a:ext>
            </a:extLst>
          </p:cNvPr>
          <p:cNvSpPr>
            <a:spLocks noGrp="1"/>
          </p:cNvSpPr>
          <p:nvPr>
            <p:ph idx="1"/>
          </p:nvPr>
        </p:nvSpPr>
        <p:spPr/>
        <p:txBody>
          <a:bodyPr vert="horz" lIns="91440" tIns="45720" rIns="91440" bIns="45720" rtlCol="0" anchor="t">
            <a:normAutofit fontScale="47500" lnSpcReduction="20000"/>
          </a:bodyPr>
          <a:lstStyle/>
          <a:p>
            <a:pPr marL="233045" indent="-233045"/>
            <a:r>
              <a:rPr lang="en-US" dirty="0">
                <a:ea typeface="+mn-lt"/>
                <a:cs typeface="+mn-lt"/>
              </a:rPr>
              <a:t>Centers for Disease Control and Prevention/ Agency for Toxic Substances and Disease Registry/ Geospatial Research, Analysis, and Services Program. CDC/ATSDR Social Vulnerability Index [2022] Database [MA]. </a:t>
            </a:r>
            <a:r>
              <a:rPr lang="en-US" dirty="0">
                <a:ea typeface="+mn-lt"/>
                <a:cs typeface="+mn-lt"/>
                <a:hlinkClick r:id="rId2"/>
              </a:rPr>
              <a:t>https://www.atsdr.cdc.gov/placeandhealth/svi/data_documentation_download.html</a:t>
            </a:r>
            <a:r>
              <a:rPr lang="en-US" dirty="0">
                <a:ea typeface="+mn-lt"/>
                <a:cs typeface="+mn-lt"/>
              </a:rPr>
              <a:t> Accessed on [June 3, 2025].</a:t>
            </a:r>
            <a:endParaRPr lang="en-US" dirty="0">
              <a:ea typeface="Calibri" panose="020F0502020204030204"/>
              <a:cs typeface="Calibri" panose="020F0502020204030204"/>
            </a:endParaRPr>
          </a:p>
          <a:p>
            <a:pPr marL="233045" indent="-233045"/>
            <a:endParaRPr lang="en-US"/>
          </a:p>
          <a:p>
            <a:pPr marL="233045" indent="-233045"/>
            <a:r>
              <a:rPr lang="en-US" dirty="0" err="1">
                <a:ea typeface="+mn-lt"/>
                <a:cs typeface="+mn-lt"/>
              </a:rPr>
              <a:t>Pahontu</a:t>
            </a:r>
            <a:r>
              <a:rPr lang="en-US" dirty="0">
                <a:ea typeface="+mn-lt"/>
                <a:cs typeface="+mn-lt"/>
              </a:rPr>
              <a:t>, Raluca L., 2020, "</a:t>
            </a:r>
            <a:r>
              <a:rPr lang="en-US" dirty="0" err="1">
                <a:ea typeface="+mn-lt"/>
                <a:cs typeface="+mn-lt"/>
              </a:rPr>
              <a:t>countyzipcrosswalk.tab</a:t>
            </a:r>
            <a:r>
              <a:rPr lang="en-US" dirty="0">
                <a:ea typeface="+mn-lt"/>
                <a:cs typeface="+mn-lt"/>
              </a:rPr>
              <a:t>", US Counties Geographical Correspondence and Crosswalk, </a:t>
            </a:r>
            <a:r>
              <a:rPr lang="en-US" dirty="0">
                <a:ea typeface="+mn-lt"/>
                <a:cs typeface="+mn-lt"/>
                <a:hlinkClick r:id="rId3"/>
              </a:rPr>
              <a:t>https://doi.org/10.7910/DVN/Z4YTA6/3NIMT6</a:t>
            </a:r>
            <a:r>
              <a:rPr lang="en-US" dirty="0">
                <a:ea typeface="+mn-lt"/>
                <a:cs typeface="+mn-lt"/>
              </a:rPr>
              <a:t>, Harvard Dataverse, V1, UNF:6:JKVbALtSPUBGfnLhPDbKUQ== [</a:t>
            </a:r>
            <a:r>
              <a:rPr lang="en-US" dirty="0" err="1">
                <a:ea typeface="+mn-lt"/>
                <a:cs typeface="+mn-lt"/>
              </a:rPr>
              <a:t>fileUNF</a:t>
            </a:r>
            <a:r>
              <a:rPr lang="en-US" dirty="0">
                <a:ea typeface="+mn-lt"/>
                <a:cs typeface="+mn-lt"/>
              </a:rPr>
              <a:t>]</a:t>
            </a:r>
            <a:endParaRPr lang="en-US" dirty="0"/>
          </a:p>
          <a:p>
            <a:pPr marL="233045" indent="-233045"/>
            <a:endParaRPr lang="en-US"/>
          </a:p>
          <a:p>
            <a:pPr marL="233045" indent="-233045"/>
            <a:r>
              <a:rPr lang="en-US" dirty="0">
                <a:ea typeface="+mn-lt"/>
                <a:cs typeface="+mn-lt"/>
              </a:rPr>
              <a:t>Balakrishnan, M. P., Herndon, J. B., Zhang, J., Payton, T., Shuster, J., &amp; Carden, D. L. (2017). The association of health literacy with preventable emergency department visits: a cross‐sectional study. Academic Emergency Medicine, 24(9), 1042-1050.</a:t>
            </a:r>
            <a:endParaRPr lang="en-US" dirty="0"/>
          </a:p>
          <a:p>
            <a:pPr marL="690245" lvl="1" indent="-226695">
              <a:buFont typeface="Courier New" panose="020B0604020202020204" pitchFamily="34" charset="0"/>
              <a:buChar char="o"/>
            </a:pPr>
            <a:r>
              <a:rPr lang="en-US" dirty="0">
                <a:ea typeface="+mn-lt"/>
                <a:cs typeface="+mn-lt"/>
                <a:hlinkClick r:id="rId4"/>
              </a:rPr>
              <a:t>https://onlinelibrary.wiley.com/doi/full/10.1111/acem.13244</a:t>
            </a:r>
            <a:endParaRPr lang="en-US">
              <a:ea typeface="Calibri"/>
              <a:cs typeface="Calibri"/>
            </a:endParaRPr>
          </a:p>
          <a:p>
            <a:pPr marL="233045" indent="-233045"/>
            <a:endParaRPr lang="en-US"/>
          </a:p>
          <a:p>
            <a:pPr marL="233045" indent="-233045"/>
            <a:r>
              <a:rPr lang="en-US" dirty="0">
                <a:ea typeface="+mn-lt"/>
                <a:cs typeface="+mn-lt"/>
              </a:rPr>
              <a:t>Hsia, R. Y., &amp; Niedzwiecki, M. (2017). Avoidable emergency department visits: a starting point. International Journal for Quality in Health Care, 29(5), 642-645.</a:t>
            </a:r>
            <a:endParaRPr lang="en-US" dirty="0"/>
          </a:p>
          <a:p>
            <a:pPr marL="690245" lvl="1" indent="-226695">
              <a:buFont typeface="Courier New" panose="020B0604020202020204" pitchFamily="34" charset="0"/>
              <a:buChar char="o"/>
            </a:pPr>
            <a:r>
              <a:rPr lang="en-US" dirty="0">
                <a:ea typeface="+mn-lt"/>
                <a:cs typeface="+mn-lt"/>
                <a:hlinkClick r:id="rId5"/>
              </a:rPr>
              <a:t>https://academic.oup.com/intqhc/article-abstract/29/5/642/4085442</a:t>
            </a:r>
            <a:endParaRPr lang="en-US">
              <a:ea typeface="Calibri"/>
              <a:cs typeface="Calibri"/>
            </a:endParaRPr>
          </a:p>
          <a:p>
            <a:pPr marL="233045" indent="-233045"/>
            <a:endParaRPr lang="en-US"/>
          </a:p>
          <a:p>
            <a:pPr marL="233045" indent="-233045"/>
            <a:r>
              <a:rPr lang="en-US" dirty="0">
                <a:ea typeface="+mn-lt"/>
                <a:cs typeface="+mn-lt"/>
              </a:rPr>
              <a:t>Panattoni, L., Fedorenko, C., Greenwood-Hickman, M. A., Kreizenbeck, K., Walker, J. R., Martins, R., ... &amp; Ramsey, S. D. (2018). Characterizing potentially preventable cancer-and chronic disease–related emergency department use in the year after treatment initiation: a regional study. Journal of oncology practice, 14(3), e176-e185.</a:t>
            </a:r>
            <a:endParaRPr lang="en-US" dirty="0"/>
          </a:p>
          <a:p>
            <a:pPr marL="690245" lvl="1" indent="-226695">
              <a:buFont typeface="Courier New" panose="020B0604020202020204" pitchFamily="34" charset="0"/>
              <a:buChar char="o"/>
            </a:pPr>
            <a:r>
              <a:rPr lang="en-US" dirty="0">
                <a:ea typeface="+mn-lt"/>
                <a:cs typeface="+mn-lt"/>
                <a:hlinkClick r:id="rId6"/>
              </a:rPr>
              <a:t>https://ascopubs.org/doi/full/10.1200/JOP.2017.028191</a:t>
            </a:r>
            <a:endParaRPr lang="en-US">
              <a:ea typeface="Calibri"/>
              <a:cs typeface="Calibri"/>
            </a:endParaRPr>
          </a:p>
          <a:p>
            <a:pPr marL="233045" indent="-233045"/>
            <a:endParaRPr lang="en-US"/>
          </a:p>
          <a:p>
            <a:pPr marL="233045" indent="-233045"/>
            <a:r>
              <a:rPr lang="en-US" dirty="0">
                <a:ea typeface="+mn-lt"/>
                <a:cs typeface="+mn-lt"/>
              </a:rPr>
              <a:t>Parkinson, B., Meacock, R., </a:t>
            </a:r>
            <a:r>
              <a:rPr lang="en-US" dirty="0" err="1">
                <a:ea typeface="+mn-lt"/>
                <a:cs typeface="+mn-lt"/>
              </a:rPr>
              <a:t>Checkland</a:t>
            </a:r>
            <a:r>
              <a:rPr lang="en-US" dirty="0">
                <a:ea typeface="+mn-lt"/>
                <a:cs typeface="+mn-lt"/>
              </a:rPr>
              <a:t>, K., &amp; Sutton, M. (2022). Unseen patterns of preventable emergency care: emergency department visits for ambulatory care sensitive conditions. Journal of Health Services Research &amp; Policy, 27(3), 232-241.</a:t>
            </a:r>
            <a:endParaRPr lang="en-US" dirty="0"/>
          </a:p>
          <a:p>
            <a:pPr marL="690245" lvl="1" indent="-226695">
              <a:buFont typeface="Courier New" panose="020B0604020202020204" pitchFamily="34" charset="0"/>
              <a:buChar char="o"/>
            </a:pPr>
            <a:r>
              <a:rPr lang="en-US" dirty="0">
                <a:ea typeface="+mn-lt"/>
                <a:cs typeface="+mn-lt"/>
                <a:hlinkClick r:id="rId7"/>
              </a:rPr>
              <a:t>https://journals.sagepub.com/doi/full/10.1177/13558196211059128</a:t>
            </a:r>
            <a:endParaRPr lang="en-US" dirty="0">
              <a:ea typeface="+mn-lt"/>
              <a:cs typeface="+mn-lt"/>
            </a:endParaRPr>
          </a:p>
          <a:p>
            <a:pPr marL="690245" lvl="1" indent="-226695">
              <a:buFont typeface="Courier New" panose="020B0604020202020204" pitchFamily="34" charset="0"/>
              <a:buChar char="o"/>
            </a:pPr>
            <a:endParaRPr lang="en-US" dirty="0">
              <a:ea typeface="Calibri"/>
              <a:cs typeface="Calibri"/>
            </a:endParaRPr>
          </a:p>
        </p:txBody>
      </p:sp>
      <p:sp>
        <p:nvSpPr>
          <p:cNvPr id="2" name="Footer Placeholder 1">
            <a:extLst>
              <a:ext uri="{FF2B5EF4-FFF2-40B4-BE49-F238E27FC236}">
                <a16:creationId xmlns:a16="http://schemas.microsoft.com/office/drawing/2014/main" id="{3D1E502C-B3C8-90B7-988C-30B534D9BB33}"/>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EDEDED"/>
                </a:solidFill>
                <a:effectLst/>
                <a:uLnTx/>
                <a:uFillTx/>
                <a:latin typeface="Calibri" panose="020F0502020204030204"/>
                <a:ea typeface="+mn-ea"/>
                <a:cs typeface="Arial" panose="020B0604020202020204" pitchFamily="34" charset="0"/>
              </a:rPr>
              <a:t>Confidential and Proprietary Information</a:t>
            </a:r>
          </a:p>
        </p:txBody>
      </p:sp>
      <p:sp>
        <p:nvSpPr>
          <p:cNvPr id="3" name="Slide Number Placeholder 2">
            <a:extLst>
              <a:ext uri="{FF2B5EF4-FFF2-40B4-BE49-F238E27FC236}">
                <a16:creationId xmlns:a16="http://schemas.microsoft.com/office/drawing/2014/main" id="{0DFAA23F-48D2-435C-4392-04AAD5B313B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4637D4-40A7-448E-BD23-F4D8E106FFFA}" type="slidenum">
              <a:rPr kumimoji="0" lang="en-US" sz="1200" b="0" i="0" u="none" strike="noStrike" kern="1200" cap="none" spc="0" normalizeH="0" baseline="0" noProof="0" smtClean="0">
                <a:ln>
                  <a:noFill/>
                </a:ln>
                <a:solidFill>
                  <a:srgbClr val="EDEDED"/>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rgbClr val="EDEDED"/>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F1A1D05-9B55-8063-3376-443F0F8B1E21}"/>
              </a:ext>
            </a:extLst>
          </p:cNvPr>
          <p:cNvSpPr>
            <a:spLocks noGrp="1"/>
          </p:cNvSpPr>
          <p:nvPr>
            <p:ph type="title"/>
          </p:nvPr>
        </p:nvSpPr>
        <p:spPr/>
        <p:txBody>
          <a:bodyPr lIns="91440" tIns="45720" rIns="91440" bIns="45720" anchor="ctr"/>
          <a:lstStyle/>
          <a:p>
            <a:r>
              <a:rPr lang="en-US" dirty="0">
                <a:ea typeface="Calibri Light"/>
                <a:cs typeface="Calibri Light"/>
              </a:rPr>
              <a:t>Citations </a:t>
            </a:r>
            <a:endParaRPr lang="en-US" dirty="0"/>
          </a:p>
        </p:txBody>
      </p:sp>
    </p:spTree>
    <p:extLst>
      <p:ext uri="{BB962C8B-B14F-4D97-AF65-F5344CB8AC3E}">
        <p14:creationId xmlns:p14="http://schemas.microsoft.com/office/powerpoint/2010/main" val="353382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B88F5-999B-70E9-A745-B4660E4C6B58}"/>
              </a:ext>
            </a:extLst>
          </p:cNvPr>
          <p:cNvSpPr>
            <a:spLocks noGrp="1"/>
          </p:cNvSpPr>
          <p:nvPr>
            <p:ph type="title"/>
          </p:nvPr>
        </p:nvSpPr>
        <p:spPr/>
        <p:txBody>
          <a:bodyPr/>
          <a:lstStyle/>
          <a:p>
            <a:r>
              <a:rPr lang="en-US" dirty="0">
                <a:solidFill>
                  <a:srgbClr val="002A46"/>
                </a:solidFill>
                <a:ea typeface="Calibri Light"/>
                <a:cs typeface="Calibri Light"/>
              </a:rPr>
              <a:t>Cost of Emergency Room Visit per Payor</a:t>
            </a:r>
            <a:br>
              <a:rPr lang="en-US" dirty="0">
                <a:solidFill>
                  <a:srgbClr val="002A46"/>
                </a:solidFill>
                <a:ea typeface="Calibri Light"/>
                <a:cs typeface="Calibri Light"/>
              </a:rPr>
            </a:br>
            <a:r>
              <a:rPr lang="en-US" dirty="0">
                <a:solidFill>
                  <a:srgbClr val="002A46"/>
                </a:solidFill>
                <a:ea typeface="Calibri Light"/>
                <a:cs typeface="Calibri Light"/>
              </a:rPr>
              <a:t>$2,715</a:t>
            </a:r>
          </a:p>
        </p:txBody>
      </p:sp>
      <p:sp>
        <p:nvSpPr>
          <p:cNvPr id="3" name="Content Placeholder 2">
            <a:extLst>
              <a:ext uri="{FF2B5EF4-FFF2-40B4-BE49-F238E27FC236}">
                <a16:creationId xmlns:a16="http://schemas.microsoft.com/office/drawing/2014/main" id="{CBF99ED0-E3B4-0FF7-4867-503CDFC16624}"/>
              </a:ext>
            </a:extLst>
          </p:cNvPr>
          <p:cNvSpPr>
            <a:spLocks noGrp="1"/>
          </p:cNvSpPr>
          <p:nvPr>
            <p:ph sz="half" idx="1"/>
          </p:nvPr>
        </p:nvSpPr>
        <p:spPr/>
        <p:txBody>
          <a:bodyPr vert="horz" lIns="91440" tIns="45720" rIns="91440" bIns="45720" rtlCol="0" anchor="t">
            <a:normAutofit/>
          </a:bodyPr>
          <a:lstStyle/>
          <a:p>
            <a:pPr marL="0" indent="0">
              <a:buNone/>
            </a:pPr>
            <a:r>
              <a:rPr lang="en-US" sz="2000" dirty="0">
                <a:solidFill>
                  <a:srgbClr val="002A46"/>
                </a:solidFill>
                <a:ea typeface="+mn-lt"/>
                <a:cs typeface="+mn-lt"/>
              </a:rPr>
              <a:t>However, the </a:t>
            </a:r>
            <a:r>
              <a:rPr lang="en-US" sz="2000" b="1" dirty="0">
                <a:solidFill>
                  <a:srgbClr val="002A46"/>
                </a:solidFill>
                <a:ea typeface="+mn-lt"/>
                <a:cs typeface="+mn-lt"/>
              </a:rPr>
              <a:t>cost to a payor</a:t>
            </a:r>
            <a:r>
              <a:rPr lang="en-US" sz="2000" dirty="0">
                <a:solidFill>
                  <a:srgbClr val="002A46"/>
                </a:solidFill>
                <a:ea typeface="+mn-lt"/>
                <a:cs typeface="+mn-lt"/>
              </a:rPr>
              <a:t> (such as an insurance company or government program) varies significantly depending on the type of insurance:</a:t>
            </a:r>
            <a:endParaRPr lang="en-US" sz="2000" dirty="0">
              <a:solidFill>
                <a:srgbClr val="002A46"/>
              </a:solidFill>
              <a:ea typeface="Calibri"/>
              <a:cs typeface="Calibri"/>
            </a:endParaRPr>
          </a:p>
          <a:p>
            <a:pPr lvl="1">
              <a:buFont typeface="Courier New" panose="020B0604020202020204" pitchFamily="34" charset="0"/>
              <a:buChar char="o"/>
            </a:pPr>
            <a:r>
              <a:rPr lang="en-US" sz="2000" b="1" dirty="0">
                <a:solidFill>
                  <a:srgbClr val="002A46"/>
                </a:solidFill>
                <a:ea typeface="+mn-lt"/>
                <a:cs typeface="+mn-lt"/>
              </a:rPr>
              <a:t>Medicare</a:t>
            </a:r>
            <a:r>
              <a:rPr lang="en-US" sz="2000" dirty="0">
                <a:solidFill>
                  <a:srgbClr val="002A46"/>
                </a:solidFill>
                <a:ea typeface="+mn-lt"/>
                <a:cs typeface="+mn-lt"/>
              </a:rPr>
              <a:t>: ~$660 per visit</a:t>
            </a:r>
            <a:endParaRPr lang="en-US" sz="2000" dirty="0">
              <a:solidFill>
                <a:srgbClr val="002A46"/>
              </a:solidFill>
              <a:ea typeface="Calibri"/>
              <a:cs typeface="Calibri"/>
            </a:endParaRPr>
          </a:p>
          <a:p>
            <a:pPr lvl="1">
              <a:buFont typeface="Courier New" panose="020B0604020202020204" pitchFamily="34" charset="0"/>
              <a:buChar char="o"/>
            </a:pPr>
            <a:r>
              <a:rPr lang="en-US" sz="2000" b="1" dirty="0">
                <a:solidFill>
                  <a:srgbClr val="002A46"/>
                </a:solidFill>
                <a:ea typeface="+mn-lt"/>
                <a:cs typeface="+mn-lt"/>
              </a:rPr>
              <a:t>Private Insurance</a:t>
            </a:r>
            <a:r>
              <a:rPr lang="en-US" sz="2000" dirty="0">
                <a:solidFill>
                  <a:srgbClr val="002A46"/>
                </a:solidFill>
                <a:ea typeface="+mn-lt"/>
                <a:cs typeface="+mn-lt"/>
              </a:rPr>
              <a:t>: ~$560 per visit</a:t>
            </a:r>
            <a:endParaRPr lang="en-US" sz="2000" dirty="0">
              <a:solidFill>
                <a:srgbClr val="002A46"/>
              </a:solidFill>
              <a:ea typeface="Calibri"/>
              <a:cs typeface="Calibri"/>
            </a:endParaRPr>
          </a:p>
          <a:p>
            <a:pPr lvl="1">
              <a:buFont typeface="Courier New" panose="020B0604020202020204" pitchFamily="34" charset="0"/>
              <a:buChar char="o"/>
            </a:pPr>
            <a:r>
              <a:rPr lang="en-US" sz="2000" b="1" dirty="0">
                <a:solidFill>
                  <a:srgbClr val="002A46"/>
                </a:solidFill>
                <a:ea typeface="+mn-lt"/>
                <a:cs typeface="+mn-lt"/>
              </a:rPr>
              <a:t>Self-Pay (Uninsured)</a:t>
            </a:r>
            <a:r>
              <a:rPr lang="en-US" sz="2000" dirty="0">
                <a:solidFill>
                  <a:srgbClr val="002A46"/>
                </a:solidFill>
                <a:ea typeface="+mn-lt"/>
                <a:cs typeface="+mn-lt"/>
              </a:rPr>
              <a:t>: ~$460 per visit</a:t>
            </a:r>
            <a:endParaRPr lang="en-US" sz="2000" dirty="0">
              <a:solidFill>
                <a:srgbClr val="002A46"/>
              </a:solidFill>
              <a:ea typeface="Calibri"/>
              <a:cs typeface="Calibri"/>
            </a:endParaRPr>
          </a:p>
          <a:p>
            <a:pPr lvl="1">
              <a:buFont typeface="Courier New" panose="020B0604020202020204" pitchFamily="34" charset="0"/>
              <a:buChar char="o"/>
            </a:pPr>
            <a:r>
              <a:rPr lang="en-US" sz="2000" b="1" dirty="0">
                <a:solidFill>
                  <a:srgbClr val="002A46"/>
                </a:solidFill>
                <a:ea typeface="+mn-lt"/>
                <a:cs typeface="+mn-lt"/>
              </a:rPr>
              <a:t>Medicaid</a:t>
            </a:r>
            <a:r>
              <a:rPr lang="en-US" sz="2000" dirty="0">
                <a:solidFill>
                  <a:srgbClr val="002A46"/>
                </a:solidFill>
                <a:ea typeface="+mn-lt"/>
                <a:cs typeface="+mn-lt"/>
              </a:rPr>
              <a:t>: ~$420 per visit </a:t>
            </a:r>
            <a:endParaRPr lang="en-US" sz="2000" dirty="0">
              <a:solidFill>
                <a:srgbClr val="002A46"/>
              </a:solidFill>
              <a:ea typeface="Calibri"/>
              <a:cs typeface="Calibri"/>
            </a:endParaRPr>
          </a:p>
          <a:p>
            <a:endParaRPr lang="en-US" sz="2000" dirty="0">
              <a:solidFill>
                <a:srgbClr val="002A46"/>
              </a:solidFill>
              <a:ea typeface="Calibri"/>
              <a:cs typeface="Calibri"/>
            </a:endParaRPr>
          </a:p>
          <a:p>
            <a:endParaRPr lang="en-US" sz="1800" dirty="0">
              <a:solidFill>
                <a:srgbClr val="002A46"/>
              </a:solidFill>
              <a:ea typeface="Calibri"/>
              <a:cs typeface="Calibri"/>
            </a:endParaRPr>
          </a:p>
        </p:txBody>
      </p:sp>
      <p:sp>
        <p:nvSpPr>
          <p:cNvPr id="4" name="Content Placeholder 3">
            <a:extLst>
              <a:ext uri="{FF2B5EF4-FFF2-40B4-BE49-F238E27FC236}">
                <a16:creationId xmlns:a16="http://schemas.microsoft.com/office/drawing/2014/main" id="{CC7E7CDF-C7B3-09CE-5062-B33605339101}"/>
              </a:ext>
            </a:extLst>
          </p:cNvPr>
          <p:cNvSpPr>
            <a:spLocks noGrp="1"/>
          </p:cNvSpPr>
          <p:nvPr>
            <p:ph sz="half" idx="2"/>
          </p:nvPr>
        </p:nvSpPr>
        <p:spPr/>
        <p:txBody>
          <a:bodyPr vert="horz" lIns="91440" tIns="45720" rIns="91440" bIns="45720" rtlCol="0" anchor="t">
            <a:noAutofit/>
          </a:bodyPr>
          <a:lstStyle/>
          <a:p>
            <a:pPr marL="0" indent="0">
              <a:buNone/>
            </a:pPr>
            <a:r>
              <a:rPr lang="en-US" sz="2000">
                <a:solidFill>
                  <a:srgbClr val="002A46"/>
                </a:solidFill>
                <a:ea typeface="Calibri"/>
                <a:cs typeface="Calibri"/>
              </a:rPr>
              <a:t>These figures reflect the </a:t>
            </a:r>
            <a:r>
              <a:rPr lang="en-US" sz="2000" b="1">
                <a:solidFill>
                  <a:srgbClr val="002A46"/>
                </a:solidFill>
                <a:ea typeface="Calibri"/>
                <a:cs typeface="Calibri"/>
              </a:rPr>
              <a:t>average reimbursement or payment made by the payor</a:t>
            </a:r>
            <a:r>
              <a:rPr lang="en-US" sz="2000">
                <a:solidFill>
                  <a:srgbClr val="002A46"/>
                </a:solidFill>
                <a:ea typeface="Calibri"/>
                <a:cs typeface="Calibri"/>
              </a:rPr>
              <a:t>, not the total billed charges, which are often much higher. The actual cost can vary based on:</a:t>
            </a:r>
            <a:endParaRPr lang="en-US" sz="2000">
              <a:ea typeface="Calibri"/>
              <a:cs typeface="Calibri"/>
            </a:endParaRPr>
          </a:p>
          <a:p>
            <a:r>
              <a:rPr lang="en-US" sz="2000" b="1">
                <a:solidFill>
                  <a:srgbClr val="002A46"/>
                </a:solidFill>
                <a:ea typeface="Calibri"/>
                <a:cs typeface="Calibri"/>
              </a:rPr>
              <a:t>Severity of the condition</a:t>
            </a:r>
            <a:r>
              <a:rPr lang="en-US" sz="2000">
                <a:solidFill>
                  <a:srgbClr val="002A46"/>
                </a:solidFill>
                <a:ea typeface="Calibri"/>
                <a:cs typeface="Calibri"/>
              </a:rPr>
              <a:t> (triaged using the Emergency Severity Index, ESI)</a:t>
            </a:r>
            <a:endParaRPr lang="en-US" sz="2000">
              <a:ea typeface="Calibri"/>
              <a:cs typeface="Calibri"/>
            </a:endParaRPr>
          </a:p>
          <a:p>
            <a:r>
              <a:rPr lang="en-US" sz="2000" b="1">
                <a:solidFill>
                  <a:srgbClr val="002A46"/>
                </a:solidFill>
                <a:ea typeface="Calibri"/>
                <a:cs typeface="Calibri"/>
              </a:rPr>
              <a:t>Services rendered</a:t>
            </a:r>
            <a:r>
              <a:rPr lang="en-US" sz="2000">
                <a:solidFill>
                  <a:srgbClr val="002A46"/>
                </a:solidFill>
                <a:ea typeface="Calibri"/>
                <a:cs typeface="Calibri"/>
              </a:rPr>
              <a:t> (e.g., imaging, labs, medications)</a:t>
            </a:r>
            <a:endParaRPr lang="en-US" sz="2000">
              <a:ea typeface="Calibri"/>
              <a:cs typeface="Calibri"/>
            </a:endParaRPr>
          </a:p>
          <a:p>
            <a:r>
              <a:rPr lang="en-US" sz="2000" b="1">
                <a:solidFill>
                  <a:srgbClr val="002A46"/>
                </a:solidFill>
                <a:ea typeface="Calibri"/>
                <a:cs typeface="Calibri"/>
              </a:rPr>
              <a:t>Geographic location</a:t>
            </a:r>
            <a:endParaRPr lang="en-US" sz="2000">
              <a:ea typeface="Calibri"/>
              <a:cs typeface="Calibri"/>
            </a:endParaRPr>
          </a:p>
          <a:p>
            <a:r>
              <a:rPr lang="en-US" sz="2000" b="1">
                <a:solidFill>
                  <a:srgbClr val="002A46"/>
                </a:solidFill>
                <a:ea typeface="Calibri"/>
                <a:cs typeface="Calibri"/>
              </a:rPr>
              <a:t>Hospital pricing policies</a:t>
            </a:r>
            <a:endParaRPr lang="en-US" sz="2000"/>
          </a:p>
        </p:txBody>
      </p:sp>
      <p:sp>
        <p:nvSpPr>
          <p:cNvPr id="5" name="Footer Placeholder 4">
            <a:extLst>
              <a:ext uri="{FF2B5EF4-FFF2-40B4-BE49-F238E27FC236}">
                <a16:creationId xmlns:a16="http://schemas.microsoft.com/office/drawing/2014/main" id="{E4EF8003-4768-8523-5BCA-53D091744006}"/>
              </a:ext>
            </a:extLst>
          </p:cNvPr>
          <p:cNvSpPr>
            <a:spLocks noGrp="1"/>
          </p:cNvSpPr>
          <p:nvPr>
            <p:ph type="ftr" sz="quarter" idx="11"/>
          </p:nvPr>
        </p:nvSpPr>
        <p:spPr/>
        <p:txBody>
          <a:bodyPr/>
          <a:lstStyle/>
          <a:p>
            <a:r>
              <a:rPr lang="en-US"/>
              <a:t>Confidential and Proprietary Information</a:t>
            </a:r>
          </a:p>
        </p:txBody>
      </p:sp>
      <p:sp>
        <p:nvSpPr>
          <p:cNvPr id="6" name="Slide Number Placeholder 5">
            <a:extLst>
              <a:ext uri="{FF2B5EF4-FFF2-40B4-BE49-F238E27FC236}">
                <a16:creationId xmlns:a16="http://schemas.microsoft.com/office/drawing/2014/main" id="{48F1A405-D308-25A5-E59A-D21767F0F5E3}"/>
              </a:ext>
            </a:extLst>
          </p:cNvPr>
          <p:cNvSpPr>
            <a:spLocks noGrp="1"/>
          </p:cNvSpPr>
          <p:nvPr>
            <p:ph type="sldNum" sz="quarter" idx="12"/>
          </p:nvPr>
        </p:nvSpPr>
        <p:spPr/>
        <p:txBody>
          <a:bodyPr/>
          <a:lstStyle/>
          <a:p>
            <a:fld id="{CF4637D4-40A7-448E-BD23-F4D8E106FFFA}" type="slidenum">
              <a:rPr lang="en-US" smtClean="0"/>
              <a:pPr/>
              <a:t>12</a:t>
            </a:fld>
            <a:endParaRPr lang="en-US"/>
          </a:p>
        </p:txBody>
      </p:sp>
    </p:spTree>
    <p:extLst>
      <p:ext uri="{BB962C8B-B14F-4D97-AF65-F5344CB8AC3E}">
        <p14:creationId xmlns:p14="http://schemas.microsoft.com/office/powerpoint/2010/main" val="4095175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97E00-A76E-3C3F-EEA6-FCAB4294F63F}"/>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A12E7597-04E3-9854-182C-D61AAADC3FD9}"/>
              </a:ext>
            </a:extLst>
          </p:cNvPr>
          <p:cNvSpPr>
            <a:spLocks noGrp="1"/>
          </p:cNvSpPr>
          <p:nvPr>
            <p:ph type="title"/>
          </p:nvPr>
        </p:nvSpPr>
        <p:spPr>
          <a:xfrm>
            <a:off x="839788" y="0"/>
            <a:ext cx="3932237" cy="749300"/>
          </a:xfrm>
        </p:spPr>
        <p:txBody>
          <a:bodyPr vert="horz" lIns="91440" tIns="45720" rIns="91440" bIns="45720" rtlCol="0" anchor="b">
            <a:normAutofit/>
          </a:bodyPr>
          <a:lstStyle/>
          <a:p>
            <a:r>
              <a:rPr lang="en-US" b="1" kern="1200">
                <a:solidFill>
                  <a:srgbClr val="005691"/>
                </a:solidFill>
                <a:latin typeface="+mj-lt"/>
                <a:ea typeface="+mj-ea"/>
                <a:cs typeface="+mj-cs"/>
              </a:rPr>
              <a:t>Innovative Concepts</a:t>
            </a:r>
            <a:endParaRPr lang="en-US" b="1" kern="1200">
              <a:solidFill>
                <a:srgbClr val="005691"/>
              </a:solidFill>
              <a:latin typeface="+mj-lt"/>
              <a:ea typeface="Calibri Light"/>
              <a:cs typeface="Calibri Light"/>
            </a:endParaRPr>
          </a:p>
        </p:txBody>
      </p:sp>
      <p:pic>
        <p:nvPicPr>
          <p:cNvPr id="5" name="Picture 4" descr="A robot holding a paper&#10;&#10;AI-generated content may be incorrect.">
            <a:extLst>
              <a:ext uri="{FF2B5EF4-FFF2-40B4-BE49-F238E27FC236}">
                <a16:creationId xmlns:a16="http://schemas.microsoft.com/office/drawing/2014/main" id="{DBA4214D-701E-408D-D224-FCBB7E91937A}"/>
              </a:ext>
            </a:extLst>
          </p:cNvPr>
          <p:cNvPicPr>
            <a:picLocks noChangeAspect="1"/>
          </p:cNvPicPr>
          <p:nvPr/>
        </p:nvPicPr>
        <p:blipFill>
          <a:blip r:embed="rId2">
            <a:extLst>
              <a:ext uri="{28A0092B-C50C-407E-A947-70E740481C1C}">
                <a14:useLocalDpi xmlns:a14="http://schemas.microsoft.com/office/drawing/2010/main" val="0"/>
              </a:ext>
            </a:extLst>
          </a:blip>
          <a:srcRect t="2163" r="3" b="18879"/>
          <a:stretch>
            <a:fillRect/>
          </a:stretch>
        </p:blipFill>
        <p:spPr>
          <a:xfrm>
            <a:off x="5183188" y="987425"/>
            <a:ext cx="6172200" cy="4873625"/>
          </a:xfrm>
          <a:prstGeom prst="rect">
            <a:avLst/>
          </a:prstGeom>
          <a:noFill/>
        </p:spPr>
      </p:pic>
      <p:sp>
        <p:nvSpPr>
          <p:cNvPr id="12" name="Content Placeholder 3">
            <a:extLst>
              <a:ext uri="{FF2B5EF4-FFF2-40B4-BE49-F238E27FC236}">
                <a16:creationId xmlns:a16="http://schemas.microsoft.com/office/drawing/2014/main" id="{C637F30A-8BC9-1B26-3B4F-4DC1EC638D12}"/>
              </a:ext>
            </a:extLst>
          </p:cNvPr>
          <p:cNvSpPr txBox="1">
            <a:spLocks/>
          </p:cNvSpPr>
          <p:nvPr/>
        </p:nvSpPr>
        <p:spPr>
          <a:xfrm>
            <a:off x="839788" y="2057400"/>
            <a:ext cx="3932237" cy="3811588"/>
          </a:xfrm>
          <a:prstGeom prst="rect">
            <a:avLst/>
          </a:prstGeom>
        </p:spPr>
        <p:txBody>
          <a:bodyPr vert="horz" lIns="91440" tIns="45720" rIns="91440" bIns="45720" rtlCol="0">
            <a:normAutofit/>
          </a:bodyPr>
          <a:lstStyle>
            <a:lvl1pPr marL="234945" indent="-234945"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9213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9322"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6511"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63699"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defTabSz="914400" fontAlgn="auto">
              <a:spcAft>
                <a:spcPts val="0"/>
              </a:spcAft>
              <a:buClrTx/>
              <a:buSzTx/>
              <a:buNone/>
              <a:tabLst/>
              <a:defRPr/>
            </a:pPr>
            <a:r>
              <a:rPr kumimoji="0" lang="en-US" sz="1600" b="0" i="0" u="none" strike="noStrike" kern="1200" cap="none" spc="0" normalizeH="0" baseline="0" noProof="0">
                <a:ln>
                  <a:noFill/>
                </a:ln>
                <a:effectLst/>
                <a:uLnTx/>
                <a:uFillTx/>
                <a:latin typeface="+mn-lt"/>
                <a:ea typeface="+mn-ea"/>
                <a:cs typeface="+mn-cs"/>
              </a:rPr>
              <a:t>Excepteur sint occaecat cupidatat non proident</a:t>
            </a:r>
          </a:p>
          <a:p>
            <a:pPr marL="0" marR="0" indent="0" defTabSz="914400" fontAlgn="auto">
              <a:spcAft>
                <a:spcPts val="0"/>
              </a:spcAft>
              <a:buClrTx/>
              <a:buSzTx/>
              <a:buNone/>
              <a:tabLst/>
              <a:defRPr/>
            </a:pPr>
            <a:r>
              <a:rPr kumimoji="0" lang="en-US" sz="1600" b="0" i="0" u="none" strike="noStrike" kern="1200" cap="none" spc="0" normalizeH="0" baseline="0" noProof="0">
                <a:ln>
                  <a:noFill/>
                </a:ln>
                <a:effectLst/>
                <a:uLnTx/>
                <a:uFillTx/>
                <a:latin typeface="+mn-lt"/>
                <a:ea typeface="+mn-ea"/>
                <a:cs typeface="+mn-cs"/>
              </a:rPr>
              <a:t>In culpa qui officia deserunt mollit anim id est laborum</a:t>
            </a:r>
          </a:p>
          <a:p>
            <a:pPr marL="0" marR="0" indent="0" defTabSz="914400" fontAlgn="auto">
              <a:spcAft>
                <a:spcPts val="0"/>
              </a:spcAft>
              <a:buClrTx/>
              <a:buSzTx/>
              <a:buNone/>
              <a:tabLst/>
              <a:defRPr/>
            </a:pPr>
            <a:r>
              <a:rPr kumimoji="0" lang="en-US" sz="1600" b="0" i="0" u="none" strike="noStrike" kern="1200" cap="none" spc="0" normalizeH="0" baseline="0" noProof="0">
                <a:ln>
                  <a:noFill/>
                </a:ln>
                <a:effectLst/>
                <a:uLnTx/>
                <a:uFillTx/>
                <a:latin typeface="+mn-lt"/>
                <a:ea typeface="+mn-ea"/>
                <a:cs typeface="+mn-cs"/>
              </a:rPr>
              <a:t>Mutatis mutundi</a:t>
            </a:r>
          </a:p>
          <a:p>
            <a:pPr marL="0" marR="0" indent="0" defTabSz="914400" fontAlgn="auto">
              <a:spcAft>
                <a:spcPts val="0"/>
              </a:spcAft>
              <a:buClrTx/>
              <a:buSzTx/>
              <a:buNone/>
              <a:tabLst/>
              <a:defRPr/>
            </a:pPr>
            <a:r>
              <a:rPr kumimoji="0" lang="en-US" sz="1600" b="0" i="0" u="none" strike="noStrike" kern="1200" cap="none" spc="0" normalizeH="0" baseline="0" noProof="0">
                <a:ln>
                  <a:noFill/>
                </a:ln>
                <a:effectLst/>
                <a:uLnTx/>
                <a:uFillTx/>
                <a:latin typeface="+mn-lt"/>
                <a:ea typeface="+mn-ea"/>
                <a:cs typeface="+mn-cs"/>
              </a:rPr>
              <a:t>It amet purus gravida quis. Sit amet venenatis urna cursus eget nunc scelerisque viverra</a:t>
            </a:r>
          </a:p>
          <a:p>
            <a:pPr marL="0" marR="0" indent="0" defTabSz="914400" fontAlgn="auto">
              <a:spcAft>
                <a:spcPts val="0"/>
              </a:spcAft>
              <a:buClrTx/>
              <a:buSzTx/>
              <a:buNone/>
              <a:tabLst/>
              <a:defRPr/>
            </a:pPr>
            <a:r>
              <a:rPr kumimoji="0" lang="en-US" sz="1600" b="0" i="0" u="none" strike="noStrike" kern="1200" cap="none" spc="0" normalizeH="0" baseline="0" noProof="0">
                <a:ln>
                  <a:noFill/>
                </a:ln>
                <a:effectLst/>
                <a:uLnTx/>
                <a:uFillTx/>
                <a:latin typeface="+mn-lt"/>
                <a:ea typeface="+mn-ea"/>
                <a:cs typeface="+mn-cs"/>
              </a:rPr>
              <a:t>Lorem mollis aliquam ut porttitor</a:t>
            </a:r>
          </a:p>
          <a:p>
            <a:pPr marL="0" marR="0" indent="0" defTabSz="914400" fontAlgn="auto">
              <a:spcAft>
                <a:spcPts val="0"/>
              </a:spcAft>
              <a:buClrTx/>
              <a:buSzTx/>
              <a:buNone/>
              <a:tabLst/>
              <a:defRPr/>
            </a:pPr>
            <a:r>
              <a:rPr kumimoji="0" lang="en-US" sz="1600" b="0" i="0" u="none" strike="noStrike" kern="1200" cap="none" spc="0" normalizeH="0" baseline="0" noProof="0">
                <a:ln>
                  <a:noFill/>
                </a:ln>
                <a:effectLst/>
                <a:uLnTx/>
                <a:uFillTx/>
                <a:latin typeface="+mn-lt"/>
                <a:ea typeface="+mn-ea"/>
                <a:cs typeface="+mn-cs"/>
              </a:rPr>
              <a:t>Tincidunt nunc pulvinar sapien et ligula ullamcorper malesuada proin</a:t>
            </a:r>
          </a:p>
        </p:txBody>
      </p:sp>
      <p:sp>
        <p:nvSpPr>
          <p:cNvPr id="3" name="Footer Placeholder 2">
            <a:extLst>
              <a:ext uri="{FF2B5EF4-FFF2-40B4-BE49-F238E27FC236}">
                <a16:creationId xmlns:a16="http://schemas.microsoft.com/office/drawing/2014/main" id="{CF9360BB-65E8-4D8F-BC16-2A51961160E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1" u="none" strike="noStrike" kern="1200" cap="none" spc="0" normalizeH="0" baseline="0" noProof="0">
                <a:ln>
                  <a:noFill/>
                </a:ln>
                <a:effectLst/>
                <a:uLnTx/>
                <a:uFillTx/>
                <a:latin typeface="+mn-lt"/>
                <a:ea typeface="+mn-ea"/>
                <a:cs typeface="+mn-cs"/>
              </a:rPr>
              <a:t>Confidential and Proprietary Information</a:t>
            </a:r>
          </a:p>
        </p:txBody>
      </p:sp>
      <p:sp>
        <p:nvSpPr>
          <p:cNvPr id="4" name="Slide Number Placeholder 3">
            <a:extLst>
              <a:ext uri="{FF2B5EF4-FFF2-40B4-BE49-F238E27FC236}">
                <a16:creationId xmlns:a16="http://schemas.microsoft.com/office/drawing/2014/main" id="{CA5A5195-AAE8-560C-8126-6FCEF0C15F8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CF4637D4-40A7-448E-BD23-F4D8E106FFFA}"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13</a:t>
            </a:fld>
            <a:endParaRPr kumimoji="0" lang="en-US" b="0" i="0" u="none" strike="noStrike" cap="none" spc="0" normalizeH="0" baseline="0" noProof="0">
              <a:ln>
                <a:noFill/>
              </a:ln>
              <a:effectLst/>
              <a:uLnTx/>
              <a:uFillTx/>
            </a:endParaRPr>
          </a:p>
        </p:txBody>
      </p:sp>
      <p:sp>
        <p:nvSpPr>
          <p:cNvPr id="6" name="TextBox 5">
            <a:extLst>
              <a:ext uri="{FF2B5EF4-FFF2-40B4-BE49-F238E27FC236}">
                <a16:creationId xmlns:a16="http://schemas.microsoft.com/office/drawing/2014/main" id="{945B72E2-CC31-3193-5928-01E0A2F05338}"/>
              </a:ext>
            </a:extLst>
          </p:cNvPr>
          <p:cNvSpPr txBox="1"/>
          <p:nvPr/>
        </p:nvSpPr>
        <p:spPr>
          <a:xfrm>
            <a:off x="6971028" y="135911"/>
            <a:ext cx="2582828" cy="715089"/>
          </a:xfrm>
          <a:prstGeom prst="roundRect">
            <a:avLst/>
          </a:prstGeom>
          <a:solidFill>
            <a:schemeClr val="bg2">
              <a:lumMod val="90000"/>
            </a:schemeClr>
          </a:solidFill>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a:ea typeface="Calibri"/>
                <a:cs typeface="Calibri"/>
              </a:rPr>
              <a:t>Draft</a:t>
            </a:r>
          </a:p>
        </p:txBody>
      </p:sp>
    </p:spTree>
    <p:extLst>
      <p:ext uri="{BB962C8B-B14F-4D97-AF65-F5344CB8AC3E}">
        <p14:creationId xmlns:p14="http://schemas.microsoft.com/office/powerpoint/2010/main" val="2638338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0404C-7633-6BC6-85FB-9EC2EAEAED15}"/>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61594068-3480-86D1-3940-BEFC897E0566}"/>
              </a:ext>
            </a:extLst>
          </p:cNvPr>
          <p:cNvSpPr>
            <a:spLocks noGrp="1"/>
          </p:cNvSpPr>
          <p:nvPr>
            <p:ph type="title"/>
          </p:nvPr>
        </p:nvSpPr>
        <p:spPr>
          <a:xfrm>
            <a:off x="365760" y="320675"/>
            <a:ext cx="10515600" cy="1325563"/>
          </a:xfrm>
        </p:spPr>
        <p:txBody>
          <a:bodyPr/>
          <a:lstStyle/>
          <a:p>
            <a:r>
              <a:rPr lang="en-US" b="1" dirty="0">
                <a:solidFill>
                  <a:srgbClr val="005691"/>
                </a:solidFill>
              </a:rPr>
              <a:t>CLARA Caveats &amp; Limitations</a:t>
            </a:r>
          </a:p>
        </p:txBody>
      </p:sp>
      <p:sp>
        <p:nvSpPr>
          <p:cNvPr id="2" name="Content Placeholder 1">
            <a:extLst>
              <a:ext uri="{FF2B5EF4-FFF2-40B4-BE49-F238E27FC236}">
                <a16:creationId xmlns:a16="http://schemas.microsoft.com/office/drawing/2014/main" id="{3413DE49-B2CE-8871-53C1-B902509EF6D2}"/>
              </a:ext>
            </a:extLst>
          </p:cNvPr>
          <p:cNvSpPr>
            <a:spLocks noGrp="1"/>
          </p:cNvSpPr>
          <p:nvPr>
            <p:ph sz="half" idx="1"/>
          </p:nvPr>
        </p:nvSpPr>
        <p:spPr>
          <a:xfrm>
            <a:off x="365760" y="1825625"/>
            <a:ext cx="5654040" cy="4351338"/>
          </a:xfrm>
        </p:spPr>
        <p:txBody>
          <a:bodyPr vert="horz" lIns="91440" tIns="45720" rIns="91440" bIns="45720" rtlCol="0" anchor="t">
            <a:normAutofit fontScale="92500" lnSpcReduction="10000"/>
          </a:bodyPr>
          <a:lstStyle/>
          <a:p>
            <a:r>
              <a:rPr lang="en-US" sz="2000" b="1" dirty="0">
                <a:solidFill>
                  <a:srgbClr val="005691"/>
                </a:solidFill>
                <a:latin typeface="Segoe UI"/>
                <a:cs typeface="Segoe UI"/>
              </a:rPr>
              <a:t>Data Privacy Concerns</a:t>
            </a:r>
            <a:r>
              <a:rPr lang="en-US" sz="2000" dirty="0">
                <a:solidFill>
                  <a:srgbClr val="005691"/>
                </a:solidFill>
                <a:latin typeface="Segoe UI"/>
                <a:cs typeface="Segoe UI"/>
              </a:rPr>
              <a:t>: Ensuring the privacy and security of patient data is a significant challenge.</a:t>
            </a:r>
            <a:endParaRPr lang="en-US" sz="2000" dirty="0">
              <a:solidFill>
                <a:srgbClr val="005691"/>
              </a:solidFill>
              <a:ea typeface="Calibri" panose="020F0502020204030204"/>
              <a:cs typeface="Calibri" panose="020F0502020204030204"/>
            </a:endParaRPr>
          </a:p>
          <a:p>
            <a:endParaRPr lang="en-US" sz="2000" dirty="0">
              <a:solidFill>
                <a:srgbClr val="005691"/>
              </a:solidFill>
              <a:latin typeface="Segoe UI"/>
              <a:cs typeface="Segoe UI"/>
            </a:endParaRPr>
          </a:p>
          <a:p>
            <a:r>
              <a:rPr lang="en-US" sz="2000" b="1" dirty="0">
                <a:solidFill>
                  <a:srgbClr val="005691"/>
                </a:solidFill>
                <a:latin typeface="Segoe UI"/>
                <a:cs typeface="Segoe UI"/>
              </a:rPr>
              <a:t>Integration Issues</a:t>
            </a:r>
            <a:r>
              <a:rPr lang="en-US" sz="2000" dirty="0">
                <a:solidFill>
                  <a:srgbClr val="005691"/>
                </a:solidFill>
                <a:latin typeface="Segoe UI"/>
                <a:cs typeface="Segoe UI"/>
              </a:rPr>
              <a:t>: Integrating CLARA with existing healthcare systems and workflows may be complex and time-consuming.</a:t>
            </a:r>
            <a:endParaRPr lang="en-US" sz="2000" dirty="0">
              <a:solidFill>
                <a:srgbClr val="005691"/>
              </a:solidFill>
              <a:ea typeface="Calibri"/>
              <a:cs typeface="Calibri"/>
            </a:endParaRPr>
          </a:p>
          <a:p>
            <a:endParaRPr lang="en-US" sz="2000" dirty="0">
              <a:solidFill>
                <a:srgbClr val="005691"/>
              </a:solidFill>
              <a:latin typeface="Segoe UI"/>
              <a:cs typeface="Segoe UI"/>
            </a:endParaRPr>
          </a:p>
          <a:p>
            <a:r>
              <a:rPr lang="en-US" sz="2000" b="1" dirty="0">
                <a:solidFill>
                  <a:srgbClr val="005691"/>
                </a:solidFill>
                <a:latin typeface="Segoe UI"/>
                <a:cs typeface="Segoe UI"/>
              </a:rPr>
              <a:t>User Adoption</a:t>
            </a:r>
            <a:r>
              <a:rPr lang="en-US" sz="2000" dirty="0">
                <a:solidFill>
                  <a:srgbClr val="005691"/>
                </a:solidFill>
                <a:latin typeface="Segoe UI"/>
                <a:cs typeface="Segoe UI"/>
              </a:rPr>
              <a:t>: Encouraging healthcare providers and patients to adopt and consistently use the app can be difficult.</a:t>
            </a:r>
            <a:endParaRPr lang="en-US" sz="2000" dirty="0">
              <a:solidFill>
                <a:srgbClr val="005691"/>
              </a:solidFill>
              <a:ea typeface="Calibri"/>
              <a:cs typeface="Calibri"/>
            </a:endParaRPr>
          </a:p>
          <a:p>
            <a:endParaRPr lang="en-US" dirty="0">
              <a:solidFill>
                <a:srgbClr val="005691"/>
              </a:solidFill>
              <a:ea typeface="Calibri"/>
              <a:cs typeface="Calibri"/>
            </a:endParaRPr>
          </a:p>
        </p:txBody>
      </p:sp>
      <p:sp>
        <p:nvSpPr>
          <p:cNvPr id="5" name="Content Placeholder 4">
            <a:extLst>
              <a:ext uri="{FF2B5EF4-FFF2-40B4-BE49-F238E27FC236}">
                <a16:creationId xmlns:a16="http://schemas.microsoft.com/office/drawing/2014/main" id="{59884504-5DA9-C847-309D-9C29D85337F0}"/>
              </a:ext>
            </a:extLst>
          </p:cNvPr>
          <p:cNvSpPr>
            <a:spLocks noGrp="1"/>
          </p:cNvSpPr>
          <p:nvPr>
            <p:ph sz="half" idx="2"/>
          </p:nvPr>
        </p:nvSpPr>
        <p:spPr>
          <a:xfrm>
            <a:off x="6172199" y="1825625"/>
            <a:ext cx="5654039" cy="4351338"/>
          </a:xfrm>
        </p:spPr>
        <p:txBody>
          <a:bodyPr vert="horz" lIns="91440" tIns="45720" rIns="91440" bIns="45720" rtlCol="0" anchor="t">
            <a:normAutofit fontScale="92500" lnSpcReduction="10000"/>
          </a:bodyPr>
          <a:lstStyle/>
          <a:p>
            <a:r>
              <a:rPr lang="en-US" sz="2000" b="1" dirty="0">
                <a:solidFill>
                  <a:srgbClr val="005691"/>
                </a:solidFill>
                <a:latin typeface="Segoe UI"/>
                <a:cs typeface="Segoe UI"/>
              </a:rPr>
              <a:t>Technical Constraints</a:t>
            </a:r>
            <a:r>
              <a:rPr lang="en-US" sz="2000" dirty="0">
                <a:solidFill>
                  <a:srgbClr val="005691"/>
                </a:solidFill>
                <a:latin typeface="Segoe UI"/>
                <a:cs typeface="Segoe UI"/>
              </a:rPr>
              <a:t>: The app's performance may be affected by technical limitations, such as network connectivity and device compatibility.</a:t>
            </a:r>
            <a:endParaRPr lang="en-US" sz="2000" dirty="0">
              <a:solidFill>
                <a:srgbClr val="005691"/>
              </a:solidFill>
              <a:ea typeface="Calibri" panose="020F0502020204030204"/>
              <a:cs typeface="Calibri" panose="020F0502020204030204"/>
            </a:endParaRPr>
          </a:p>
          <a:p>
            <a:endParaRPr lang="en-US" sz="2000" dirty="0">
              <a:solidFill>
                <a:srgbClr val="005691"/>
              </a:solidFill>
              <a:latin typeface="Segoe UI"/>
              <a:cs typeface="Segoe UI"/>
            </a:endParaRPr>
          </a:p>
          <a:p>
            <a:r>
              <a:rPr lang="en-US" sz="2000" b="1" dirty="0">
                <a:solidFill>
                  <a:srgbClr val="005691"/>
                </a:solidFill>
                <a:latin typeface="Segoe UI"/>
                <a:cs typeface="Segoe UI"/>
              </a:rPr>
              <a:t>Regulatory Compliance</a:t>
            </a:r>
            <a:r>
              <a:rPr lang="en-US" sz="2000" dirty="0">
                <a:solidFill>
                  <a:srgbClr val="005691"/>
                </a:solidFill>
                <a:latin typeface="Segoe UI"/>
                <a:cs typeface="Segoe UI"/>
              </a:rPr>
              <a:t>: Meeting regulatory requirements and standards in different regions can be challenging.</a:t>
            </a:r>
            <a:endParaRPr lang="en-US" sz="2000" dirty="0">
              <a:solidFill>
                <a:srgbClr val="005691"/>
              </a:solidFill>
              <a:ea typeface="Calibri"/>
              <a:cs typeface="Calibri"/>
            </a:endParaRPr>
          </a:p>
          <a:p>
            <a:endParaRPr lang="en-US" sz="2000" dirty="0">
              <a:solidFill>
                <a:srgbClr val="005691"/>
              </a:solidFill>
              <a:latin typeface="Segoe UI"/>
              <a:ea typeface="Calibri"/>
              <a:cs typeface="Segoe UI"/>
            </a:endParaRPr>
          </a:p>
          <a:p>
            <a:r>
              <a:rPr lang="en-US" sz="2000" b="1" dirty="0">
                <a:solidFill>
                  <a:srgbClr val="005691"/>
                </a:solidFill>
                <a:latin typeface="Segoe UI"/>
                <a:ea typeface="Calibri"/>
                <a:cs typeface="Segoe UI"/>
              </a:rPr>
              <a:t>Data Sets: </a:t>
            </a:r>
            <a:r>
              <a:rPr lang="en-US" sz="2000" dirty="0">
                <a:solidFill>
                  <a:srgbClr val="005691"/>
                </a:solidFill>
                <a:latin typeface="Segoe UI"/>
                <a:ea typeface="Calibri"/>
                <a:cs typeface="Segoe UI"/>
              </a:rPr>
              <a:t>The information available is limited and could provide false/positives</a:t>
            </a:r>
          </a:p>
          <a:p>
            <a:endParaRPr lang="en-US" sz="2000" dirty="0">
              <a:solidFill>
                <a:srgbClr val="005691"/>
              </a:solidFill>
              <a:latin typeface="Segoe UI"/>
              <a:ea typeface="Calibri"/>
              <a:cs typeface="Segoe UI"/>
            </a:endParaRPr>
          </a:p>
          <a:p>
            <a:r>
              <a:rPr lang="en-US" sz="2000" b="1" dirty="0">
                <a:solidFill>
                  <a:srgbClr val="005691"/>
                </a:solidFill>
                <a:latin typeface="Segoe UI"/>
                <a:ea typeface="Calibri"/>
                <a:cs typeface="Segoe UI"/>
              </a:rPr>
              <a:t>TimeLine: </a:t>
            </a:r>
            <a:r>
              <a:rPr lang="en-US" sz="2000" dirty="0">
                <a:solidFill>
                  <a:srgbClr val="005691"/>
                </a:solidFill>
                <a:latin typeface="Segoe UI"/>
                <a:ea typeface="Calibri"/>
                <a:cs typeface="Segoe UI"/>
              </a:rPr>
              <a:t>Given the limited amount of time to create the proof of concept, there could be challenges with the amount of development, testing and refinement</a:t>
            </a:r>
          </a:p>
          <a:p>
            <a:endParaRPr lang="en-US" dirty="0">
              <a:ea typeface="Calibri"/>
              <a:cs typeface="Calibri"/>
            </a:endParaRPr>
          </a:p>
        </p:txBody>
      </p:sp>
      <p:sp>
        <p:nvSpPr>
          <p:cNvPr id="3" name="Footer Placeholder 2">
            <a:extLst>
              <a:ext uri="{FF2B5EF4-FFF2-40B4-BE49-F238E27FC236}">
                <a16:creationId xmlns:a16="http://schemas.microsoft.com/office/drawing/2014/main" id="{BB0F0C21-D408-16B1-82CC-1E1DE2185E6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EDEDED"/>
                </a:solidFill>
                <a:effectLst/>
                <a:uLnTx/>
                <a:uFillTx/>
                <a:latin typeface="Calibri" panose="020F0502020204030204"/>
                <a:ea typeface="+mn-ea"/>
                <a:cs typeface="Arial" panose="020B0604020202020204" pitchFamily="34" charset="0"/>
              </a:rPr>
              <a:t>Confidential and Proprietary Information</a:t>
            </a:r>
          </a:p>
        </p:txBody>
      </p:sp>
      <p:sp>
        <p:nvSpPr>
          <p:cNvPr id="4" name="Slide Number Placeholder 3">
            <a:extLst>
              <a:ext uri="{FF2B5EF4-FFF2-40B4-BE49-F238E27FC236}">
                <a16:creationId xmlns:a16="http://schemas.microsoft.com/office/drawing/2014/main" id="{F1D795D1-AB8A-B3BD-B963-F5EB053F03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4637D4-40A7-448E-BD23-F4D8E106FFFA}" type="slidenum">
              <a:rPr kumimoji="0" lang="en-US" sz="1200" b="0" i="0" u="none" strike="noStrike" kern="1200" cap="none" spc="0" normalizeH="0" baseline="0" noProof="0" smtClean="0">
                <a:ln>
                  <a:noFill/>
                </a:ln>
                <a:solidFill>
                  <a:srgbClr val="EDEDED"/>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EDEDED"/>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798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C5118-DE8E-9CF3-9F53-8A7EE28B89D1}"/>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6F16D51F-430D-0771-50BF-200640BCA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kern="1200">
                <a:solidFill>
                  <a:srgbClr val="005691"/>
                </a:solidFill>
                <a:latin typeface="+mj-lt"/>
                <a:ea typeface="+mj-ea"/>
                <a:cs typeface="+mj-cs"/>
              </a:rPr>
              <a:t>Appendix B – Our Approach</a:t>
            </a:r>
          </a:p>
        </p:txBody>
      </p:sp>
      <p:sp>
        <p:nvSpPr>
          <p:cNvPr id="2" name="TextBox 1">
            <a:extLst>
              <a:ext uri="{FF2B5EF4-FFF2-40B4-BE49-F238E27FC236}">
                <a16:creationId xmlns:a16="http://schemas.microsoft.com/office/drawing/2014/main" id="{5297CF82-CE63-D01A-1B16-7A0CECEBCED1}"/>
              </a:ext>
            </a:extLst>
          </p:cNvPr>
          <p:cNvSpPr txBox="1"/>
          <p:nvPr/>
        </p:nvSpPr>
        <p:spPr>
          <a:xfrm>
            <a:off x="4241800" y="1825625"/>
            <a:ext cx="7112000" cy="4351338"/>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endParaRPr lang="en-US" sz="2800"/>
          </a:p>
        </p:txBody>
      </p:sp>
      <p:sp>
        <p:nvSpPr>
          <p:cNvPr id="3" name="Footer Placeholder 2">
            <a:extLst>
              <a:ext uri="{FF2B5EF4-FFF2-40B4-BE49-F238E27FC236}">
                <a16:creationId xmlns:a16="http://schemas.microsoft.com/office/drawing/2014/main" id="{9CD85669-B196-F570-1F1F-0271B7DB752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1" u="none" strike="noStrike" kern="1200" cap="none" spc="0" normalizeH="0" baseline="0" noProof="0">
                <a:ln>
                  <a:noFill/>
                </a:ln>
                <a:effectLst/>
                <a:uLnTx/>
                <a:uFillTx/>
                <a:latin typeface="+mn-lt"/>
                <a:ea typeface="+mn-ea"/>
                <a:cs typeface="+mn-cs"/>
              </a:rPr>
              <a:t>Confidential and Proprietary Information</a:t>
            </a:r>
          </a:p>
        </p:txBody>
      </p:sp>
      <p:sp>
        <p:nvSpPr>
          <p:cNvPr id="4" name="Slide Number Placeholder 3">
            <a:extLst>
              <a:ext uri="{FF2B5EF4-FFF2-40B4-BE49-F238E27FC236}">
                <a16:creationId xmlns:a16="http://schemas.microsoft.com/office/drawing/2014/main" id="{E897F1B1-1201-36BA-A3AD-4296E9677B9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CF4637D4-40A7-448E-BD23-F4D8E106FFFA}"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15</a:t>
            </a:fld>
            <a:endParaRPr kumimoji="0" lang="en-US" b="0" i="0" u="none" strike="noStrike" cap="none" spc="0" normalizeH="0" baseline="0" noProof="0">
              <a:ln>
                <a:noFill/>
              </a:ln>
              <a:effectLst/>
              <a:uLnTx/>
              <a:uFillTx/>
            </a:endParaRPr>
          </a:p>
        </p:txBody>
      </p:sp>
      <p:pic>
        <p:nvPicPr>
          <p:cNvPr id="5" name="Picture 4">
            <a:extLst>
              <a:ext uri="{FF2B5EF4-FFF2-40B4-BE49-F238E27FC236}">
                <a16:creationId xmlns:a16="http://schemas.microsoft.com/office/drawing/2014/main" id="{6A5FA598-C40C-7148-4B8A-690217606864}"/>
              </a:ext>
            </a:extLst>
          </p:cNvPr>
          <p:cNvPicPr>
            <a:picLocks noChangeAspect="1"/>
          </p:cNvPicPr>
          <p:nvPr/>
        </p:nvPicPr>
        <p:blipFill>
          <a:blip r:embed="rId2"/>
          <a:stretch>
            <a:fillRect/>
          </a:stretch>
        </p:blipFill>
        <p:spPr>
          <a:xfrm>
            <a:off x="8153400" y="1447628"/>
            <a:ext cx="3968840" cy="3962743"/>
          </a:xfrm>
          <a:prstGeom prst="rect">
            <a:avLst/>
          </a:prstGeom>
        </p:spPr>
      </p:pic>
    </p:spTree>
    <p:extLst>
      <p:ext uri="{BB962C8B-B14F-4D97-AF65-F5344CB8AC3E}">
        <p14:creationId xmlns:p14="http://schemas.microsoft.com/office/powerpoint/2010/main" val="2158759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1">
            <a:extLst>
              <a:ext uri="{FF2B5EF4-FFF2-40B4-BE49-F238E27FC236}">
                <a16:creationId xmlns:a16="http://schemas.microsoft.com/office/drawing/2014/main" id="{9ED2376B-F105-66F8-ED9E-3F605EDD8A13}"/>
              </a:ext>
            </a:extLst>
          </p:cNvPr>
          <p:cNvSpPr>
            <a:spLocks noGrp="1"/>
          </p:cNvSpPr>
          <p:nvPr>
            <p:ph type="ftr" sz="quarter" idx="10"/>
          </p:nvPr>
        </p:nvSpPr>
        <p:spPr>
          <a:xfrm>
            <a:off x="4038600" y="6505865"/>
            <a:ext cx="4114800" cy="274320"/>
          </a:xfrm>
        </p:spPr>
        <p: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1" u="none" strike="noStrike" kern="1200" cap="none" spc="0" normalizeH="0" baseline="0" noProof="0">
                <a:ln>
                  <a:noFill/>
                </a:ln>
                <a:solidFill>
                  <a:srgbClr val="EDEDED"/>
                </a:solidFill>
                <a:effectLst/>
                <a:uLnTx/>
                <a:uFillTx/>
                <a:latin typeface="Calibri" panose="020F0502020204030204"/>
                <a:ea typeface="+mn-ea"/>
                <a:cs typeface="Arial" panose="020B0604020202020204" pitchFamily="34" charset="0"/>
              </a:rPr>
              <a:t>Confidential and Proprietary Information</a:t>
            </a:r>
          </a:p>
        </p:txBody>
      </p:sp>
      <p:sp>
        <p:nvSpPr>
          <p:cNvPr id="12" name="Slide Number Placeholder 2">
            <a:extLst>
              <a:ext uri="{FF2B5EF4-FFF2-40B4-BE49-F238E27FC236}">
                <a16:creationId xmlns:a16="http://schemas.microsoft.com/office/drawing/2014/main" id="{86768ADD-1EF8-B3EC-AC71-6A4530E9B399}"/>
              </a:ext>
            </a:extLst>
          </p:cNvPr>
          <p:cNvSpPr>
            <a:spLocks noGrp="1"/>
          </p:cNvSpPr>
          <p:nvPr>
            <p:ph type="sldNum" sz="quarter" idx="11"/>
          </p:nvPr>
        </p:nvSpPr>
        <p:spPr>
          <a:xfrm>
            <a:off x="9101328" y="6505865"/>
            <a:ext cx="2743200" cy="274320"/>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4637D4-40A7-448E-BD23-F4D8E106FFFA}" type="slidenum">
              <a:rPr kumimoji="0" lang="en-US" sz="1200" b="0" i="0" u="none" strike="noStrike" kern="1200" cap="none" spc="0" normalizeH="0" baseline="0" noProof="0" smtClean="0">
                <a:ln>
                  <a:noFill/>
                </a:ln>
                <a:solidFill>
                  <a:srgbClr val="EDEDED"/>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16</a:t>
            </a:fld>
            <a:endParaRPr kumimoji="0" lang="en-US" sz="1200" b="0" i="0" u="none" strike="noStrike" kern="1200" cap="none" spc="0" normalizeH="0" baseline="0" noProof="0">
              <a:ln>
                <a:noFill/>
              </a:ln>
              <a:solidFill>
                <a:srgbClr val="EDEDED"/>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8312A9-13D4-F0C9-1164-7946A3253680}"/>
              </a:ext>
            </a:extLst>
          </p:cNvPr>
          <p:cNvSpPr>
            <a:spLocks noGrp="1"/>
          </p:cNvSpPr>
          <p:nvPr>
            <p:ph type="title"/>
          </p:nvPr>
        </p:nvSpPr>
        <p:spPr>
          <a:xfrm>
            <a:off x="841248" y="94540"/>
            <a:ext cx="10515600" cy="1325880"/>
          </a:xfrm>
        </p:spPr>
        <p:txBody>
          <a:bodyPr vert="horz" lIns="91440" tIns="45720" rIns="91440" bIns="45720" rtlCol="0" anchor="ctr">
            <a:normAutofit/>
          </a:bodyPr>
          <a:lstStyle/>
          <a:p>
            <a:r>
              <a:rPr lang="en-US" b="1"/>
              <a:t>Why Choose CLARA</a:t>
            </a:r>
          </a:p>
        </p:txBody>
      </p:sp>
      <p:sp>
        <p:nvSpPr>
          <p:cNvPr id="4" name="Content Placeholder 3">
            <a:extLst>
              <a:ext uri="{FF2B5EF4-FFF2-40B4-BE49-F238E27FC236}">
                <a16:creationId xmlns:a16="http://schemas.microsoft.com/office/drawing/2014/main" id="{4C66A69C-4494-3073-7607-AF385C8C31E8}"/>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45690" y="1424182"/>
            <a:ext cx="5558417" cy="4787049"/>
          </a:xfrm>
        </p:spPr>
        <p:txBody>
          <a:bodyPr vert="horz" lIns="91440" tIns="45720" rIns="91440" bIns="45720" rtlCol="0" anchor="t">
            <a:normAutofit/>
          </a:bodyPr>
          <a:lstStyle/>
          <a:p>
            <a:pPr marL="0" indent="0">
              <a:spcBef>
                <a:spcPts val="2500"/>
              </a:spcBef>
              <a:buNone/>
            </a:pPr>
            <a:r>
              <a:rPr lang="en-US" sz="1600" b="1" dirty="0">
                <a:solidFill>
                  <a:srgbClr val="005691"/>
                </a:solidFill>
              </a:rPr>
              <a:t>Efficient Operations Management</a:t>
            </a:r>
            <a:endParaRPr lang="en-US" sz="1600" b="1" dirty="0">
              <a:solidFill>
                <a:srgbClr val="005691"/>
              </a:solidFill>
              <a:ea typeface="Calibri"/>
              <a:cs typeface="Calibri"/>
            </a:endParaRPr>
          </a:p>
          <a:p>
            <a:pPr marL="0" lvl="1" indent="0">
              <a:buNone/>
            </a:pPr>
            <a:r>
              <a:rPr lang="en-US" sz="1600" dirty="0">
                <a:solidFill>
                  <a:srgbClr val="005691"/>
                </a:solidFill>
              </a:rPr>
              <a:t>CLARA delivers robust solutions for streamlining and optimizing operations management, ensuring efficiency and effectiveness.</a:t>
            </a:r>
            <a:endParaRPr lang="en-US" sz="1600" dirty="0">
              <a:solidFill>
                <a:srgbClr val="005691"/>
              </a:solidFill>
              <a:ea typeface="Calibri"/>
              <a:cs typeface="Calibri"/>
            </a:endParaRPr>
          </a:p>
          <a:p>
            <a:pPr marL="0" indent="0">
              <a:spcBef>
                <a:spcPts val="2500"/>
              </a:spcBef>
              <a:buNone/>
            </a:pPr>
            <a:r>
              <a:rPr lang="en-US" sz="1600" b="1" dirty="0">
                <a:solidFill>
                  <a:srgbClr val="005691"/>
                </a:solidFill>
              </a:rPr>
              <a:t>Seamless Integration</a:t>
            </a:r>
            <a:endParaRPr lang="en-US" sz="1600" b="1" dirty="0">
              <a:solidFill>
                <a:srgbClr val="005691"/>
              </a:solidFill>
              <a:ea typeface="Calibri"/>
              <a:cs typeface="Calibri"/>
            </a:endParaRPr>
          </a:p>
          <a:p>
            <a:pPr marL="0" lvl="1" indent="0">
              <a:buNone/>
            </a:pPr>
            <a:r>
              <a:rPr lang="en-US" sz="1600" dirty="0">
                <a:solidFill>
                  <a:srgbClr val="005691"/>
                </a:solidFill>
              </a:rPr>
              <a:t>CLARA integrates smoothly with existing systems, providing insight to help significantly reducing travel time while focusing on the most in need member and enhancing overall workflow.</a:t>
            </a:r>
            <a:endParaRPr lang="en-US" sz="1600" dirty="0">
              <a:solidFill>
                <a:srgbClr val="005691"/>
              </a:solidFill>
              <a:ea typeface="Calibri"/>
              <a:cs typeface="Calibri"/>
            </a:endParaRPr>
          </a:p>
          <a:p>
            <a:pPr marL="0" indent="0">
              <a:spcBef>
                <a:spcPts val="2500"/>
              </a:spcBef>
              <a:buNone/>
            </a:pPr>
            <a:r>
              <a:rPr lang="en-US" sz="1600" b="1" dirty="0">
                <a:solidFill>
                  <a:srgbClr val="005691"/>
                </a:solidFill>
              </a:rPr>
              <a:t>Insightful Analytics</a:t>
            </a:r>
            <a:endParaRPr lang="en-US" sz="1600" b="1" dirty="0">
              <a:solidFill>
                <a:srgbClr val="005691"/>
              </a:solidFill>
              <a:ea typeface="Calibri"/>
              <a:cs typeface="Calibri"/>
            </a:endParaRPr>
          </a:p>
          <a:p>
            <a:pPr marL="0" lvl="1" indent="0">
              <a:buNone/>
            </a:pPr>
            <a:r>
              <a:rPr lang="en-US" sz="1600" dirty="0">
                <a:solidFill>
                  <a:srgbClr val="005691"/>
                </a:solidFill>
              </a:rPr>
              <a:t>CLARA provides insightful analytics that enhance decision-making and optimize performance across various operational parameters.</a:t>
            </a:r>
            <a:endParaRPr lang="en-US" sz="1600" dirty="0">
              <a:solidFill>
                <a:srgbClr val="005691"/>
              </a:solidFill>
              <a:ea typeface="Calibri"/>
              <a:cs typeface="Calibri"/>
            </a:endParaRPr>
          </a:p>
          <a:p>
            <a:pPr marL="0" indent="0">
              <a:spcBef>
                <a:spcPts val="2500"/>
              </a:spcBef>
              <a:buNone/>
            </a:pPr>
            <a:r>
              <a:rPr lang="en-US" sz="1600" b="1" dirty="0">
                <a:solidFill>
                  <a:srgbClr val="005691"/>
                </a:solidFill>
              </a:rPr>
              <a:t>User-Friendly Interface</a:t>
            </a:r>
            <a:endParaRPr lang="en-US" sz="1600" b="1" dirty="0">
              <a:solidFill>
                <a:srgbClr val="005691"/>
              </a:solidFill>
              <a:ea typeface="Calibri"/>
              <a:cs typeface="Calibri"/>
            </a:endParaRPr>
          </a:p>
          <a:p>
            <a:pPr marL="0" lvl="1" indent="0">
              <a:buNone/>
            </a:pPr>
            <a:r>
              <a:rPr lang="en-US" sz="1600" dirty="0">
                <a:solidFill>
                  <a:srgbClr val="005691"/>
                </a:solidFill>
              </a:rPr>
              <a:t>CLARA's user-friendly interface ensures quick adoption, requiring minimal training for users to become proficient</a:t>
            </a:r>
            <a:r>
              <a:rPr lang="en-US" sz="1400" dirty="0"/>
              <a:t>.</a:t>
            </a:r>
            <a:endParaRPr lang="en-US" sz="1400" dirty="0">
              <a:ea typeface="Calibri"/>
              <a:cs typeface="Calibri"/>
            </a:endParaRPr>
          </a:p>
        </p:txBody>
      </p:sp>
      <p:pic>
        <p:nvPicPr>
          <p:cNvPr id="5" name="Content Placeholder 4" descr="5G/6G and AI technology, Global communication network concept. 6G Business graph. Global business.">
            <a:extLst>
              <a:ext uri="{FF2B5EF4-FFF2-40B4-BE49-F238E27FC236}">
                <a16:creationId xmlns:a16="http://schemas.microsoft.com/office/drawing/2014/main" id="{6501E6FE-FC82-44C8-8B2A-105627B46FE6}"/>
              </a:ext>
            </a:extLst>
          </p:cNvPr>
          <p:cNvPicPr>
            <a:picLocks noGrp="1" noChangeAspect="1"/>
          </p:cNvPicPr>
          <p:nvPr>
            <p:ph idx="1"/>
          </p:nvPr>
        </p:nvPicPr>
        <p:blipFill>
          <a:blip r:embed="rId3"/>
          <a:srcRect l="28447" r="6240" b="1"/>
          <a:stretch>
            <a:fillRect/>
          </a:stretch>
        </p:blipFill>
        <p:spPr>
          <a:xfrm>
            <a:off x="6094607" y="1424182"/>
            <a:ext cx="5558417" cy="4787049"/>
          </a:xfrm>
          <a:prstGeom prst="rect">
            <a:avLst/>
          </a:prstGeom>
          <a:noFill/>
        </p:spPr>
      </p:pic>
    </p:spTree>
    <p:extLst>
      <p:ext uri="{BB962C8B-B14F-4D97-AF65-F5344CB8AC3E}">
        <p14:creationId xmlns:p14="http://schemas.microsoft.com/office/powerpoint/2010/main" val="779455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lin ang="2700000" scaled="1"/>
          <a:tileRect/>
        </a:gra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01A8C41-79FA-18F9-E50B-B938E49B452C}"/>
              </a:ext>
            </a:extLst>
          </p:cNvPr>
          <p:cNvSpPr>
            <a:spLocks noGrp="1"/>
          </p:cNvSpPr>
          <p:nvPr>
            <p:ph type="title"/>
          </p:nvPr>
        </p:nvSpPr>
        <p:spPr/>
        <p:txBody>
          <a:bodyPr lIns="91440" tIns="45720" rIns="91440" bIns="45720" anchor="t"/>
          <a:lstStyle/>
          <a:p>
            <a:r>
              <a:rPr lang="en-US" b="1"/>
              <a:t>CLARA Future State &amp; Scaling</a:t>
            </a:r>
            <a:endParaRPr lang="en-US" b="1">
              <a:ea typeface="Calibri"/>
              <a:cs typeface="Calibri"/>
            </a:endParaRPr>
          </a:p>
        </p:txBody>
      </p:sp>
      <p:sp>
        <p:nvSpPr>
          <p:cNvPr id="3" name="Footer Placeholder 2">
            <a:extLst>
              <a:ext uri="{FF2B5EF4-FFF2-40B4-BE49-F238E27FC236}">
                <a16:creationId xmlns:a16="http://schemas.microsoft.com/office/drawing/2014/main" id="{8CC5427F-B393-4826-D108-300C6B0431C1}"/>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EDEDED"/>
                </a:solidFill>
                <a:effectLst/>
                <a:uLnTx/>
                <a:uFillTx/>
                <a:latin typeface="Calibri" panose="020F0502020204030204"/>
                <a:ea typeface="+mn-ea"/>
                <a:cs typeface="Arial" panose="020B0604020202020204" pitchFamily="34" charset="0"/>
              </a:rPr>
              <a:t>Confidential and Proprietary Information</a:t>
            </a:r>
          </a:p>
        </p:txBody>
      </p:sp>
      <p:sp>
        <p:nvSpPr>
          <p:cNvPr id="4" name="Slide Number Placeholder 3">
            <a:extLst>
              <a:ext uri="{FF2B5EF4-FFF2-40B4-BE49-F238E27FC236}">
                <a16:creationId xmlns:a16="http://schemas.microsoft.com/office/drawing/2014/main" id="{574434FD-E3BD-C124-D372-1BB9EBF2B79D}"/>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4637D4-40A7-448E-BD23-F4D8E106FFFA}" type="slidenum">
              <a:rPr kumimoji="0" lang="en-US" sz="1200" b="0" i="0" u="none" strike="noStrike" kern="1200" cap="none" spc="0" normalizeH="0" baseline="0" noProof="0" smtClean="0">
                <a:ln>
                  <a:noFill/>
                </a:ln>
                <a:solidFill>
                  <a:srgbClr val="EDEDED"/>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EDEDED"/>
              </a:solidFill>
              <a:effectLst/>
              <a:uLnTx/>
              <a:uFillTx/>
              <a:latin typeface="Calibri" panose="020F0502020204030204"/>
              <a:ea typeface="+mn-ea"/>
              <a:cs typeface="+mn-cs"/>
            </a:endParaRPr>
          </a:p>
        </p:txBody>
      </p:sp>
      <p:sp>
        <p:nvSpPr>
          <p:cNvPr id="2" name="Text Placeholder 1">
            <a:extLst>
              <a:ext uri="{FF2B5EF4-FFF2-40B4-BE49-F238E27FC236}">
                <a16:creationId xmlns:a16="http://schemas.microsoft.com/office/drawing/2014/main" id="{8262A49B-5E40-1692-33D3-30A27156FA0C}"/>
              </a:ext>
            </a:extLst>
          </p:cNvPr>
          <p:cNvSpPr>
            <a:spLocks noGrp="1"/>
          </p:cNvSpPr>
          <p:nvPr>
            <p:ph type="body" idx="4294967295"/>
          </p:nvPr>
        </p:nvSpPr>
        <p:spPr>
          <a:xfrm>
            <a:off x="2200275" y="3576638"/>
            <a:ext cx="8340725" cy="1706562"/>
          </a:xfrm>
        </p:spPr>
        <p:txBody>
          <a:bodyPr vert="horz" lIns="91440" tIns="45720" rIns="91440" bIns="45720" rtlCol="0" anchor="t">
            <a:normAutofit/>
          </a:bodyPr>
          <a:lstStyle/>
          <a:p>
            <a:pPr marL="226695" indent="-226695"/>
            <a:endParaRPr lang="en-US">
              <a:ea typeface="Calibri"/>
              <a:cs typeface="Calibri"/>
            </a:endParaRPr>
          </a:p>
          <a:p>
            <a:pPr marL="0" indent="0">
              <a:buNone/>
            </a:pPr>
            <a:r>
              <a:rPr lang="en-US">
                <a:solidFill>
                  <a:schemeClr val="bg1"/>
                </a:solidFill>
                <a:ea typeface="Calibri"/>
                <a:cs typeface="Calibri"/>
              </a:rPr>
              <a:t>What's Next? </a:t>
            </a:r>
          </a:p>
        </p:txBody>
      </p:sp>
    </p:spTree>
    <p:extLst>
      <p:ext uri="{BB962C8B-B14F-4D97-AF65-F5344CB8AC3E}">
        <p14:creationId xmlns:p14="http://schemas.microsoft.com/office/powerpoint/2010/main" val="1857079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9A920-5DF2-CA63-E3D0-F471C0E7D5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505F5B-CBC1-6640-860B-5C17B975BD0E}"/>
              </a:ext>
            </a:extLst>
          </p:cNvPr>
          <p:cNvSpPr>
            <a:spLocks noGrp="1"/>
          </p:cNvSpPr>
          <p:nvPr>
            <p:ph type="title"/>
          </p:nvPr>
        </p:nvSpPr>
        <p:spPr/>
        <p:txBody>
          <a:bodyPr>
            <a:normAutofit/>
          </a:bodyPr>
          <a:lstStyle/>
          <a:p>
            <a:r>
              <a:rPr lang="en-US" sz="5400" b="1">
                <a:solidFill>
                  <a:srgbClr val="005691"/>
                </a:solidFill>
                <a:ea typeface="Calibri Light"/>
                <a:cs typeface="Calibri Light"/>
              </a:rPr>
              <a:t>The Art of What is Possible </a:t>
            </a:r>
            <a:endParaRPr lang="en-US"/>
          </a:p>
        </p:txBody>
      </p:sp>
      <p:sp>
        <p:nvSpPr>
          <p:cNvPr id="3" name="Picture Placeholder 2">
            <a:extLst>
              <a:ext uri="{FF2B5EF4-FFF2-40B4-BE49-F238E27FC236}">
                <a16:creationId xmlns:a16="http://schemas.microsoft.com/office/drawing/2014/main" id="{A09F5ACC-645D-93AE-83F0-974BCDAE59FD}"/>
              </a:ext>
            </a:extLst>
          </p:cNvPr>
          <p:cNvSpPr>
            <a:spLocks noGrp="1"/>
          </p:cNvSpPr>
          <p:nvPr>
            <p:ph sz="half" idx="1"/>
          </p:nvPr>
        </p:nvSpPr>
        <p:spPr/>
        <p:txBody>
          <a:bodyPr vert="horz" lIns="91440" tIns="45720" rIns="91440" bIns="45720" rtlCol="0" anchor="t">
            <a:normAutofit lnSpcReduction="10000"/>
          </a:bodyPr>
          <a:lstStyle/>
          <a:p>
            <a:pPr marL="0" indent="0">
              <a:buNone/>
            </a:pPr>
            <a:r>
              <a:rPr lang="en-US" sz="2100">
                <a:solidFill>
                  <a:srgbClr val="005691"/>
                </a:solidFill>
                <a:ea typeface="Calibri" panose="020F0502020204030204"/>
                <a:cs typeface="Calibri" panose="020F0502020204030204"/>
              </a:rPr>
              <a:t>Care Manager Performance Metrics: </a:t>
            </a:r>
          </a:p>
          <a:p>
            <a:pPr marL="914400" lvl="1" indent="-457200">
              <a:buFont typeface="Courier New,monospace"/>
              <a:buChar char="o"/>
            </a:pPr>
            <a:endParaRPr lang="en-US" sz="1800">
              <a:solidFill>
                <a:srgbClr val="005691"/>
              </a:solidFill>
              <a:ea typeface="Calibri" panose="020F0502020204030204"/>
              <a:cs typeface="Calibri" panose="020F0502020204030204"/>
            </a:endParaRPr>
          </a:p>
          <a:p>
            <a:pPr marL="914400" lvl="1" indent="-457200">
              <a:buFont typeface="Courier New,monospace"/>
              <a:buChar char="o"/>
            </a:pPr>
            <a:r>
              <a:rPr lang="en-US" sz="1800">
                <a:solidFill>
                  <a:srgbClr val="005691"/>
                </a:solidFill>
                <a:ea typeface="Calibri" panose="020F0502020204030204"/>
                <a:cs typeface="Calibri" panose="020F0502020204030204"/>
              </a:rPr>
              <a:t>Track engagement success and clinical </a:t>
            </a:r>
          </a:p>
          <a:p>
            <a:pPr marL="457200" lvl="1" indent="0">
              <a:buNone/>
            </a:pPr>
            <a:r>
              <a:rPr lang="en-US" sz="1800">
                <a:solidFill>
                  <a:srgbClr val="005691"/>
                </a:solidFill>
                <a:ea typeface="Calibri" panose="020F0502020204030204"/>
                <a:cs typeface="Calibri" panose="020F0502020204030204"/>
              </a:rPr>
              <a:t>    outcomes.</a:t>
            </a:r>
          </a:p>
          <a:p>
            <a:pPr marL="914400" lvl="1" indent="-457200">
              <a:buFont typeface="Courier New,monospace"/>
              <a:buChar char="o"/>
            </a:pPr>
            <a:endParaRPr lang="en-US" sz="1800">
              <a:solidFill>
                <a:srgbClr val="005691"/>
              </a:solidFill>
              <a:ea typeface="Calibri" panose="020F0502020204030204"/>
              <a:cs typeface="Calibri" panose="020F0502020204030204"/>
            </a:endParaRPr>
          </a:p>
          <a:p>
            <a:pPr marL="914400" lvl="1" indent="-457200">
              <a:buFont typeface="Courier New,monospace"/>
              <a:buChar char="o"/>
            </a:pPr>
            <a:r>
              <a:rPr lang="en-US" sz="1800">
                <a:solidFill>
                  <a:srgbClr val="005691"/>
                </a:solidFill>
                <a:ea typeface="Calibri" panose="020F0502020204030204"/>
                <a:cs typeface="Calibri" panose="020F0502020204030204"/>
              </a:rPr>
              <a:t>Total flagged ZIP codes</a:t>
            </a:r>
          </a:p>
          <a:p>
            <a:pPr marL="457200" lvl="1" indent="0">
              <a:buNone/>
            </a:pPr>
            <a:endParaRPr lang="en-US" sz="1800">
              <a:solidFill>
                <a:srgbClr val="005691"/>
              </a:solidFill>
              <a:ea typeface="Calibri" panose="020F0502020204030204"/>
              <a:cs typeface="Calibri" panose="020F0502020204030204"/>
            </a:endParaRPr>
          </a:p>
          <a:p>
            <a:pPr marL="914400" lvl="1" indent="-457200">
              <a:buFont typeface="Courier New,monospace"/>
              <a:buChar char="o"/>
            </a:pPr>
            <a:r>
              <a:rPr lang="en-US" sz="1800">
                <a:solidFill>
                  <a:srgbClr val="005691"/>
                </a:solidFill>
                <a:ea typeface="Calibri" panose="020F0502020204030204"/>
                <a:cs typeface="Calibri" panose="020F0502020204030204"/>
              </a:rPr>
              <a:t>Number of members outreached</a:t>
            </a:r>
          </a:p>
          <a:p>
            <a:pPr marL="914400" lvl="1" indent="-457200">
              <a:buFont typeface="Courier New,monospace"/>
              <a:buChar char="o"/>
            </a:pPr>
            <a:endParaRPr lang="en-US" sz="1800">
              <a:solidFill>
                <a:srgbClr val="005691"/>
              </a:solidFill>
              <a:ea typeface="Calibri" panose="020F0502020204030204"/>
              <a:cs typeface="Calibri" panose="020F0502020204030204"/>
            </a:endParaRPr>
          </a:p>
          <a:p>
            <a:pPr marL="914400" lvl="1" indent="-457200">
              <a:buFont typeface="Courier New,monospace"/>
              <a:buChar char="o"/>
            </a:pPr>
            <a:r>
              <a:rPr lang="en-US" sz="1800">
                <a:solidFill>
                  <a:srgbClr val="005691"/>
                </a:solidFill>
                <a:ea typeface="Calibri" panose="020F0502020204030204"/>
                <a:cs typeface="Calibri" panose="020F0502020204030204"/>
              </a:rPr>
              <a:t>ED visit rate pre- vs. post-intervention</a:t>
            </a:r>
            <a:endParaRPr lang="en-US">
              <a:solidFill>
                <a:srgbClr val="005691"/>
              </a:solidFill>
              <a:ea typeface="Calibri"/>
              <a:cs typeface="Calibri"/>
            </a:endParaRPr>
          </a:p>
          <a:p>
            <a:pPr marL="914400" lvl="1" indent="-457200">
              <a:buFont typeface="Courier New,monospace"/>
              <a:buChar char="o"/>
            </a:pPr>
            <a:endParaRPr lang="en-US" sz="1800">
              <a:solidFill>
                <a:srgbClr val="005691"/>
              </a:solidFill>
              <a:ea typeface="Calibri" panose="020F0502020204030204"/>
              <a:cs typeface="Calibri" panose="020F0502020204030204"/>
            </a:endParaRPr>
          </a:p>
          <a:p>
            <a:pPr marL="914400" lvl="1" indent="-457200">
              <a:buFont typeface="Courier New,monospace"/>
              <a:buChar char="o"/>
            </a:pPr>
            <a:r>
              <a:rPr lang="en-US" sz="1800">
                <a:solidFill>
                  <a:srgbClr val="005691"/>
                </a:solidFill>
                <a:ea typeface="Calibri" panose="020F0502020204030204"/>
                <a:cs typeface="Calibri" panose="020F0502020204030204"/>
              </a:rPr>
              <a:t>Time to intervention</a:t>
            </a:r>
            <a:endParaRPr lang="en-US">
              <a:solidFill>
                <a:srgbClr val="005691"/>
              </a:solidFill>
              <a:ea typeface="Calibri"/>
              <a:cs typeface="Calibri"/>
            </a:endParaRPr>
          </a:p>
          <a:p>
            <a:pPr marL="914400" lvl="1" indent="-457200">
              <a:buFont typeface="Courier New,monospace"/>
              <a:buChar char="o"/>
            </a:pPr>
            <a:endParaRPr lang="en-US" sz="1800">
              <a:solidFill>
                <a:srgbClr val="005691"/>
              </a:solidFill>
              <a:ea typeface="Calibri" panose="020F0502020204030204"/>
              <a:cs typeface="Calibri" panose="020F0502020204030204"/>
            </a:endParaRPr>
          </a:p>
          <a:p>
            <a:pPr marL="914400" lvl="1" indent="-457200">
              <a:buFont typeface="Courier New,monospace"/>
              <a:buChar char="o"/>
            </a:pPr>
            <a:r>
              <a:rPr lang="en-US" sz="1800">
                <a:solidFill>
                  <a:srgbClr val="005691"/>
                </a:solidFill>
                <a:ea typeface="Calibri" panose="020F0502020204030204"/>
                <a:cs typeface="Calibri" panose="020F0502020204030204"/>
              </a:rPr>
              <a:t>Avoidable EDs vs. baseline model</a:t>
            </a:r>
            <a:endParaRPr lang="en-US">
              <a:solidFill>
                <a:srgbClr val="005691"/>
              </a:solidFill>
            </a:endParaRPr>
          </a:p>
          <a:p>
            <a:pPr marL="0" indent="0">
              <a:buNone/>
            </a:pPr>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Text Placeholder 3">
            <a:extLst>
              <a:ext uri="{FF2B5EF4-FFF2-40B4-BE49-F238E27FC236}">
                <a16:creationId xmlns:a16="http://schemas.microsoft.com/office/drawing/2014/main" id="{5C949116-E138-367C-A3C2-D7767F06E8F5}"/>
              </a:ext>
            </a:extLst>
          </p:cNvPr>
          <p:cNvSpPr>
            <a:spLocks noGrp="1"/>
          </p:cNvSpPr>
          <p:nvPr>
            <p:ph sz="half" idx="2"/>
          </p:nvPr>
        </p:nvSpPr>
        <p:spPr/>
        <p:txBody>
          <a:bodyPr vert="horz" lIns="91440" tIns="45720" rIns="91440" bIns="45720" rtlCol="0" anchor="t">
            <a:normAutofit lnSpcReduction="10000"/>
          </a:bodyPr>
          <a:lstStyle/>
          <a:p>
            <a:pPr>
              <a:buNone/>
            </a:pPr>
            <a:r>
              <a:rPr lang="en-US" sz="2100" dirty="0">
                <a:solidFill>
                  <a:srgbClr val="005691"/>
                </a:solidFill>
                <a:ea typeface="Calibri"/>
                <a:cs typeface="Calibri"/>
              </a:rPr>
              <a:t>Care Manager Predictive Actions Model</a:t>
            </a:r>
          </a:p>
          <a:p>
            <a:pPr lvl="1">
              <a:buFont typeface="Courier New" panose="020B0604020202020204" pitchFamily="34" charset="0"/>
              <a:buChar char="o"/>
            </a:pPr>
            <a:r>
              <a:rPr lang="en-US" sz="1800" dirty="0">
                <a:solidFill>
                  <a:srgbClr val="005691"/>
                </a:solidFill>
                <a:ea typeface="+mn-lt"/>
                <a:cs typeface="+mn-lt"/>
              </a:rPr>
              <a:t>Model would have a feedback loop</a:t>
            </a:r>
          </a:p>
          <a:p>
            <a:pPr lvl="1">
              <a:buFont typeface="Courier New" panose="020B0604020202020204" pitchFamily="34" charset="0"/>
              <a:buChar char="o"/>
            </a:pPr>
            <a:endParaRPr lang="en-US" sz="1800" dirty="0">
              <a:solidFill>
                <a:srgbClr val="005691"/>
              </a:solidFill>
              <a:ea typeface="Calibri" panose="020F0502020204030204"/>
              <a:cs typeface="Calibri" panose="020F0502020204030204"/>
            </a:endParaRPr>
          </a:p>
          <a:p>
            <a:pPr lvl="1">
              <a:buFont typeface="Courier New" panose="020B0604020202020204" pitchFamily="34" charset="0"/>
              <a:buChar char="o"/>
            </a:pPr>
            <a:r>
              <a:rPr lang="en-US" sz="1800" dirty="0">
                <a:solidFill>
                  <a:srgbClr val="005691"/>
                </a:solidFill>
                <a:ea typeface="Calibri" panose="020F0502020204030204"/>
                <a:cs typeface="Calibri" panose="020F0502020204030204"/>
              </a:rPr>
              <a:t>Predictive output of what actions reduce the likelihood of ED visit</a:t>
            </a:r>
          </a:p>
          <a:p>
            <a:pPr lvl="1">
              <a:buFont typeface="Courier New" panose="020B0604020202020204" pitchFamily="34" charset="0"/>
              <a:buChar char="o"/>
            </a:pPr>
            <a:endParaRPr lang="en-US" sz="1800" dirty="0">
              <a:solidFill>
                <a:srgbClr val="005691"/>
              </a:solidFill>
              <a:ea typeface="Calibri" panose="020F0502020204030204"/>
              <a:cs typeface="Calibri" panose="020F0502020204030204"/>
            </a:endParaRPr>
          </a:p>
          <a:p>
            <a:pPr lvl="1">
              <a:buFont typeface="Courier New" panose="020B0604020202020204" pitchFamily="34" charset="0"/>
              <a:buChar char="o"/>
            </a:pPr>
            <a:r>
              <a:rPr lang="en-US" sz="1800" dirty="0">
                <a:solidFill>
                  <a:srgbClr val="005691"/>
                </a:solidFill>
                <a:ea typeface="Calibri" panose="020F0502020204030204"/>
                <a:cs typeface="Calibri" panose="020F0502020204030204"/>
              </a:rPr>
              <a:t>Based on a series of actions take in the CM Portal</a:t>
            </a:r>
          </a:p>
          <a:p>
            <a:pPr lvl="1">
              <a:buFont typeface="Courier New" panose="020B0604020202020204" pitchFamily="34" charset="0"/>
              <a:buChar char="o"/>
            </a:pPr>
            <a:endParaRPr lang="en-US" sz="1800" dirty="0">
              <a:solidFill>
                <a:srgbClr val="005691"/>
              </a:solidFill>
              <a:ea typeface="Calibri" panose="020F0502020204030204"/>
              <a:cs typeface="Calibri" panose="020F0502020204030204"/>
            </a:endParaRPr>
          </a:p>
          <a:p>
            <a:pPr lvl="1">
              <a:buFont typeface="Courier New,monospace" panose="020B0604020202020204" pitchFamily="34" charset="0"/>
              <a:buChar char="o"/>
            </a:pPr>
            <a:r>
              <a:rPr lang="en-US" sz="1800" dirty="0">
                <a:solidFill>
                  <a:srgbClr val="005691"/>
                </a:solidFill>
                <a:ea typeface="Calibri" panose="020F0502020204030204"/>
                <a:cs typeface="Calibri" panose="020F0502020204030204"/>
              </a:rPr>
              <a:t>This predictive model is based on the 4 papers cited that drive the clinical groupings for the independent variables</a:t>
            </a:r>
          </a:p>
          <a:p>
            <a:pPr lvl="1">
              <a:buFont typeface="Courier New" panose="020B0604020202020204" pitchFamily="34" charset="0"/>
              <a:buChar char="o"/>
            </a:pPr>
            <a:endParaRPr lang="en-US" sz="1800" dirty="0">
              <a:solidFill>
                <a:srgbClr val="005691"/>
              </a:solidFill>
              <a:ea typeface="Calibri" panose="020F0502020204030204"/>
              <a:cs typeface="Calibri" panose="020F0502020204030204"/>
            </a:endParaRPr>
          </a:p>
          <a:p>
            <a:pPr marL="1371600" lvl="2" indent="-457200">
              <a:buFont typeface="Wingdings" panose="020B0604020202020204" pitchFamily="34" charset="0"/>
              <a:buChar char="§"/>
            </a:pPr>
            <a:endParaRPr lang="en-US" sz="1800" dirty="0">
              <a:solidFill>
                <a:srgbClr val="005691"/>
              </a:solidFill>
              <a:ea typeface="Calibri" panose="020F0502020204030204"/>
              <a:cs typeface="Calibri" panose="020F0502020204030204"/>
            </a:endParaRPr>
          </a:p>
          <a:p>
            <a:endParaRPr lang="en-US">
              <a:ea typeface="Calibri" panose="020F0502020204030204"/>
              <a:cs typeface="Calibri" panose="020F0502020204030204"/>
            </a:endParaRPr>
          </a:p>
        </p:txBody>
      </p:sp>
      <p:sp>
        <p:nvSpPr>
          <p:cNvPr id="5" name="Footer Placeholder 4">
            <a:extLst>
              <a:ext uri="{FF2B5EF4-FFF2-40B4-BE49-F238E27FC236}">
                <a16:creationId xmlns:a16="http://schemas.microsoft.com/office/drawing/2014/main" id="{CC9FA567-8F1B-A296-4EA2-BEA76947ABAF}"/>
              </a:ext>
            </a:extLst>
          </p:cNvPr>
          <p:cNvSpPr>
            <a:spLocks noGrp="1"/>
          </p:cNvSpPr>
          <p:nvPr>
            <p:ph type="ftr" sz="quarter" idx="11"/>
          </p:nvPr>
        </p:nvSpPr>
        <p:spPr/>
        <p:txBody>
          <a:bodyPr/>
          <a:lstStyle/>
          <a:p>
            <a:r>
              <a:rPr lang="en-US"/>
              <a:t>Confidential and Proprietary Information</a:t>
            </a:r>
          </a:p>
        </p:txBody>
      </p:sp>
      <p:sp>
        <p:nvSpPr>
          <p:cNvPr id="6" name="Slide Number Placeholder 5">
            <a:extLst>
              <a:ext uri="{FF2B5EF4-FFF2-40B4-BE49-F238E27FC236}">
                <a16:creationId xmlns:a16="http://schemas.microsoft.com/office/drawing/2014/main" id="{43E88ADB-2A17-D3E7-E296-FBCF149622EE}"/>
              </a:ext>
            </a:extLst>
          </p:cNvPr>
          <p:cNvSpPr>
            <a:spLocks noGrp="1"/>
          </p:cNvSpPr>
          <p:nvPr>
            <p:ph type="sldNum" sz="quarter" idx="12"/>
          </p:nvPr>
        </p:nvSpPr>
        <p:spPr/>
        <p:txBody>
          <a:bodyPr/>
          <a:lstStyle/>
          <a:p>
            <a:fld id="{CF4637D4-40A7-448E-BD23-F4D8E106FFFA}" type="slidenum">
              <a:rPr lang="en-US" smtClean="0"/>
              <a:pPr/>
              <a:t>18</a:t>
            </a:fld>
            <a:endParaRPr lang="en-US"/>
          </a:p>
        </p:txBody>
      </p:sp>
    </p:spTree>
    <p:extLst>
      <p:ext uri="{BB962C8B-B14F-4D97-AF65-F5344CB8AC3E}">
        <p14:creationId xmlns:p14="http://schemas.microsoft.com/office/powerpoint/2010/main" val="4230986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CE2E-FB14-789F-B618-67B4E44488F1}"/>
              </a:ext>
            </a:extLst>
          </p:cNvPr>
          <p:cNvSpPr>
            <a:spLocks noGrp="1"/>
          </p:cNvSpPr>
          <p:nvPr>
            <p:ph type="title"/>
          </p:nvPr>
        </p:nvSpPr>
        <p:spPr/>
        <p:txBody>
          <a:bodyPr>
            <a:normAutofit/>
          </a:bodyPr>
          <a:lstStyle/>
          <a:p>
            <a:r>
              <a:rPr lang="en-US" sz="5400" b="1">
                <a:solidFill>
                  <a:srgbClr val="005691"/>
                </a:solidFill>
                <a:ea typeface="Calibri Light"/>
                <a:cs typeface="Calibri Light"/>
              </a:rPr>
              <a:t>The Art of What is Possible </a:t>
            </a:r>
            <a:endParaRPr lang="en-US" sz="5400" b="1">
              <a:solidFill>
                <a:srgbClr val="005691"/>
              </a:solidFill>
            </a:endParaRPr>
          </a:p>
        </p:txBody>
      </p:sp>
      <p:sp>
        <p:nvSpPr>
          <p:cNvPr id="3" name="Picture Placeholder 2">
            <a:extLst>
              <a:ext uri="{FF2B5EF4-FFF2-40B4-BE49-F238E27FC236}">
                <a16:creationId xmlns:a16="http://schemas.microsoft.com/office/drawing/2014/main" id="{08C6F6C7-34B9-1AD8-DDAC-45025EDB6222}"/>
              </a:ext>
            </a:extLst>
          </p:cNvPr>
          <p:cNvSpPr>
            <a:spLocks noGrp="1"/>
          </p:cNvSpPr>
          <p:nvPr>
            <p:ph sz="half" idx="1"/>
          </p:nvPr>
        </p:nvSpPr>
        <p:spPr/>
        <p:txBody>
          <a:bodyPr vert="horz" lIns="91440" tIns="45720" rIns="91440" bIns="45720" rtlCol="0" anchor="t">
            <a:normAutofit fontScale="85000" lnSpcReduction="20000"/>
          </a:bodyPr>
          <a:lstStyle/>
          <a:p>
            <a:pPr marL="0" indent="0">
              <a:buNone/>
            </a:pPr>
            <a:r>
              <a:rPr lang="en-US">
                <a:solidFill>
                  <a:srgbClr val="005691"/>
                </a:solidFill>
                <a:ea typeface="+mn-lt"/>
                <a:cs typeface="+mn-lt"/>
              </a:rPr>
              <a:t>Expand the Scope of Users</a:t>
            </a:r>
            <a:endParaRPr lang="en-US">
              <a:solidFill>
                <a:srgbClr val="005691"/>
              </a:solidFill>
              <a:ea typeface="Calibri" panose="020F0502020204030204"/>
              <a:cs typeface="Calibri" panose="020F0502020204030204"/>
            </a:endParaRPr>
          </a:p>
          <a:p>
            <a:endParaRPr lang="en-US"/>
          </a:p>
          <a:p>
            <a:pPr lvl="1">
              <a:buFont typeface="Courier New" panose="020B0604020202020204" pitchFamily="34" charset="0"/>
              <a:buChar char="o"/>
            </a:pPr>
            <a:r>
              <a:rPr lang="en-US">
                <a:solidFill>
                  <a:srgbClr val="005691"/>
                </a:solidFill>
                <a:ea typeface="+mn-lt"/>
                <a:cs typeface="+mn-lt"/>
              </a:rPr>
              <a:t>Who else could benefit from CLARA?</a:t>
            </a:r>
            <a:endParaRPr lang="en-US">
              <a:solidFill>
                <a:srgbClr val="005691"/>
              </a:solidFill>
              <a:ea typeface="Calibri"/>
              <a:cs typeface="Calibri"/>
            </a:endParaRPr>
          </a:p>
          <a:p>
            <a:pPr lvl="1">
              <a:buFont typeface="Courier New" panose="020B0604020202020204" pitchFamily="34" charset="0"/>
              <a:buChar char="o"/>
            </a:pPr>
            <a:endParaRPr lang="en-US">
              <a:solidFill>
                <a:srgbClr val="005691"/>
              </a:solidFill>
              <a:ea typeface="Calibri"/>
              <a:cs typeface="Calibri"/>
            </a:endParaRPr>
          </a:p>
          <a:p>
            <a:pPr lvl="1">
              <a:buFont typeface="Courier New" panose="020B0604020202020204" pitchFamily="34" charset="0"/>
              <a:buChar char="o"/>
            </a:pPr>
            <a:r>
              <a:rPr lang="en-US">
                <a:solidFill>
                  <a:srgbClr val="005691"/>
                </a:solidFill>
                <a:ea typeface="+mn-lt"/>
                <a:cs typeface="+mn-lt"/>
              </a:rPr>
              <a:t>Utilization Management Teams: Add a workflow feature that flags high-priority pre-auth requests or concurrent reviews.</a:t>
            </a:r>
            <a:endParaRPr lang="en-US">
              <a:solidFill>
                <a:srgbClr val="005691"/>
              </a:solidFill>
              <a:ea typeface="Calibri"/>
              <a:cs typeface="Calibri"/>
            </a:endParaRPr>
          </a:p>
          <a:p>
            <a:pPr lvl="1">
              <a:buFont typeface="Courier New" panose="020B0604020202020204" pitchFamily="34" charset="0"/>
              <a:buChar char="o"/>
            </a:pPr>
            <a:endParaRPr lang="en-US">
              <a:solidFill>
                <a:srgbClr val="005691"/>
              </a:solidFill>
              <a:ea typeface="+mn-lt"/>
              <a:cs typeface="+mn-lt"/>
            </a:endParaRPr>
          </a:p>
          <a:p>
            <a:pPr lvl="1">
              <a:buFont typeface="Courier New" panose="020B0604020202020204" pitchFamily="34" charset="0"/>
              <a:buChar char="o"/>
            </a:pPr>
            <a:r>
              <a:rPr lang="en-US">
                <a:solidFill>
                  <a:srgbClr val="005691"/>
                </a:solidFill>
                <a:ea typeface="+mn-lt"/>
                <a:cs typeface="+mn-lt"/>
              </a:rPr>
              <a:t>Provider Network Teams: Show heatmaps of underperforming geographies with care gaps to drive network interventions.</a:t>
            </a:r>
            <a:endParaRPr lang="en-US">
              <a:solidFill>
                <a:srgbClr val="005691"/>
              </a:solidFill>
              <a:ea typeface="Calibri"/>
              <a:cs typeface="Calibri"/>
            </a:endParaRPr>
          </a:p>
          <a:p>
            <a:pPr lvl="1">
              <a:buFont typeface="Courier New" panose="020B0604020202020204" pitchFamily="34" charset="0"/>
              <a:buChar char="o"/>
            </a:pPr>
            <a:endParaRPr lang="en-US">
              <a:solidFill>
                <a:srgbClr val="005691"/>
              </a:solidFill>
              <a:ea typeface="+mn-lt"/>
              <a:cs typeface="+mn-lt"/>
            </a:endParaRPr>
          </a:p>
          <a:p>
            <a:pPr lvl="1">
              <a:buFont typeface="Courier New" panose="020B0604020202020204" pitchFamily="34" charset="0"/>
              <a:buChar char="o"/>
            </a:pPr>
            <a:r>
              <a:rPr lang="en-US">
                <a:solidFill>
                  <a:srgbClr val="005691"/>
                </a:solidFill>
                <a:ea typeface="+mn-lt"/>
                <a:cs typeface="+mn-lt"/>
              </a:rPr>
              <a:t>Member Services/Call Center Reps: Surface CLARA insights directly into member profiles to guide inbound outreach or support.</a:t>
            </a:r>
            <a:endParaRPr lang="en-US">
              <a:solidFill>
                <a:srgbClr val="005691"/>
              </a:solidFill>
              <a:ea typeface="Calibri"/>
              <a:cs typeface="Calibri"/>
            </a:endParaRPr>
          </a:p>
          <a:p>
            <a:endParaRPr lang="en-US">
              <a:ea typeface="Calibri"/>
              <a:cs typeface="Calibri"/>
            </a:endParaRPr>
          </a:p>
        </p:txBody>
      </p:sp>
      <p:sp>
        <p:nvSpPr>
          <p:cNvPr id="4" name="Text Placeholder 3">
            <a:extLst>
              <a:ext uri="{FF2B5EF4-FFF2-40B4-BE49-F238E27FC236}">
                <a16:creationId xmlns:a16="http://schemas.microsoft.com/office/drawing/2014/main" id="{8E4E8117-E339-95E2-C48E-271E6E29847F}"/>
              </a:ext>
            </a:extLst>
          </p:cNvPr>
          <p:cNvSpPr>
            <a:spLocks noGrp="1"/>
          </p:cNvSpPr>
          <p:nvPr>
            <p:ph sz="half" idx="2"/>
          </p:nvPr>
        </p:nvSpPr>
        <p:spPr/>
        <p:txBody>
          <a:bodyPr vert="horz" lIns="91440" tIns="45720" rIns="91440" bIns="45720" rtlCol="0" anchor="t">
            <a:normAutofit fontScale="85000" lnSpcReduction="20000"/>
          </a:bodyPr>
          <a:lstStyle/>
          <a:p>
            <a:pPr marL="0" indent="0">
              <a:buNone/>
            </a:pPr>
            <a:r>
              <a:rPr lang="en-US">
                <a:solidFill>
                  <a:srgbClr val="005691"/>
                </a:solidFill>
                <a:ea typeface="+mn-lt"/>
                <a:cs typeface="+mn-lt"/>
              </a:rPr>
              <a:t>Deepen the Generative AI Capabilities</a:t>
            </a:r>
            <a:endParaRPr lang="en-US">
              <a:solidFill>
                <a:srgbClr val="005691"/>
              </a:solidFill>
              <a:ea typeface="Calibri" panose="020F0502020204030204"/>
              <a:cs typeface="Calibri" panose="020F0502020204030204"/>
            </a:endParaRPr>
          </a:p>
          <a:p>
            <a:endParaRPr lang="en-US"/>
          </a:p>
          <a:p>
            <a:pPr lvl="1">
              <a:buFont typeface="Courier New" panose="020B0604020202020204" pitchFamily="34" charset="0"/>
              <a:buChar char="o"/>
            </a:pPr>
            <a:r>
              <a:rPr lang="en-US">
                <a:solidFill>
                  <a:srgbClr val="005691"/>
                </a:solidFill>
                <a:ea typeface="+mn-lt"/>
                <a:cs typeface="+mn-lt"/>
              </a:rPr>
              <a:t>Make CLARA a smarter assistant:</a:t>
            </a:r>
            <a:endParaRPr lang="en-US">
              <a:solidFill>
                <a:srgbClr val="005691"/>
              </a:solidFill>
              <a:ea typeface="Calibri"/>
              <a:cs typeface="Calibri"/>
            </a:endParaRPr>
          </a:p>
          <a:p>
            <a:pPr lvl="1">
              <a:buFont typeface="Courier New" panose="020B0604020202020204" pitchFamily="34" charset="0"/>
              <a:buChar char="o"/>
            </a:pPr>
            <a:endParaRPr lang="en-US">
              <a:solidFill>
                <a:srgbClr val="005691"/>
              </a:solidFill>
              <a:ea typeface="Calibri"/>
              <a:cs typeface="Calibri"/>
            </a:endParaRPr>
          </a:p>
          <a:p>
            <a:pPr lvl="1">
              <a:buFont typeface="Courier New" panose="020B0604020202020204" pitchFamily="34" charset="0"/>
              <a:buChar char="o"/>
            </a:pPr>
            <a:r>
              <a:rPr lang="en-US">
                <a:solidFill>
                  <a:srgbClr val="005691"/>
                </a:solidFill>
                <a:ea typeface="+mn-lt"/>
                <a:cs typeface="+mn-lt"/>
              </a:rPr>
              <a:t>Care Plan Generator: Use GPT-4 to draft condition-specific care plans based on patient history and gaps in care.</a:t>
            </a:r>
            <a:endParaRPr lang="en-US">
              <a:solidFill>
                <a:srgbClr val="005691"/>
              </a:solidFill>
              <a:ea typeface="Calibri"/>
              <a:cs typeface="Calibri"/>
            </a:endParaRPr>
          </a:p>
          <a:p>
            <a:pPr lvl="1">
              <a:buFont typeface="Courier New" panose="020B0604020202020204" pitchFamily="34" charset="0"/>
              <a:buChar char="o"/>
            </a:pPr>
            <a:endParaRPr lang="en-US">
              <a:solidFill>
                <a:srgbClr val="005691"/>
              </a:solidFill>
              <a:ea typeface="+mn-lt"/>
              <a:cs typeface="+mn-lt"/>
            </a:endParaRPr>
          </a:p>
          <a:p>
            <a:pPr lvl="1">
              <a:buFont typeface="Courier New" panose="020B0604020202020204" pitchFamily="34" charset="0"/>
              <a:buChar char="o"/>
            </a:pPr>
            <a:r>
              <a:rPr lang="en-US">
                <a:solidFill>
                  <a:srgbClr val="005691"/>
                </a:solidFill>
                <a:ea typeface="+mn-lt"/>
                <a:cs typeface="+mn-lt"/>
              </a:rPr>
              <a:t>Provider Summary Narratives: Auto-summarize longitudinal data into a “clinical briefing” for care teams.</a:t>
            </a:r>
            <a:endParaRPr lang="en-US">
              <a:solidFill>
                <a:srgbClr val="005691"/>
              </a:solidFill>
              <a:ea typeface="Calibri"/>
              <a:cs typeface="Calibri"/>
            </a:endParaRPr>
          </a:p>
          <a:p>
            <a:pPr lvl="1">
              <a:buFont typeface="Courier New" panose="020B0604020202020204" pitchFamily="34" charset="0"/>
              <a:buChar char="o"/>
            </a:pPr>
            <a:endParaRPr lang="en-US">
              <a:solidFill>
                <a:srgbClr val="005691"/>
              </a:solidFill>
              <a:ea typeface="+mn-lt"/>
              <a:cs typeface="+mn-lt"/>
            </a:endParaRPr>
          </a:p>
          <a:p>
            <a:pPr lvl="1">
              <a:buFont typeface="Courier New" panose="020B0604020202020204" pitchFamily="34" charset="0"/>
              <a:buChar char="o"/>
            </a:pPr>
            <a:r>
              <a:rPr lang="en-US">
                <a:solidFill>
                  <a:srgbClr val="005691"/>
                </a:solidFill>
                <a:ea typeface="+mn-lt"/>
                <a:cs typeface="+mn-lt"/>
              </a:rPr>
              <a:t>Conversational Chart Search: Let users ask things like, “Show me members in ZIP 02108 with uncontrolled diabetes and &gt;2 ED visits.”</a:t>
            </a:r>
            <a:endParaRPr lang="en-US">
              <a:solidFill>
                <a:srgbClr val="005691"/>
              </a:solidFill>
              <a:ea typeface="Calibri"/>
              <a:cs typeface="Calibri"/>
            </a:endParaRPr>
          </a:p>
          <a:p>
            <a:endParaRPr lang="en-US">
              <a:ea typeface="Calibri"/>
              <a:cs typeface="Calibri"/>
            </a:endParaRPr>
          </a:p>
        </p:txBody>
      </p:sp>
      <p:sp>
        <p:nvSpPr>
          <p:cNvPr id="5" name="Footer Placeholder 4">
            <a:extLst>
              <a:ext uri="{FF2B5EF4-FFF2-40B4-BE49-F238E27FC236}">
                <a16:creationId xmlns:a16="http://schemas.microsoft.com/office/drawing/2014/main" id="{12661C2B-8D87-B982-41AB-C930DCC5955B}"/>
              </a:ext>
            </a:extLst>
          </p:cNvPr>
          <p:cNvSpPr>
            <a:spLocks noGrp="1"/>
          </p:cNvSpPr>
          <p:nvPr>
            <p:ph type="ftr" sz="quarter" idx="11"/>
          </p:nvPr>
        </p:nvSpPr>
        <p:spPr/>
        <p:txBody>
          <a:bodyPr/>
          <a:lstStyle/>
          <a:p>
            <a:r>
              <a:rPr lang="en-US"/>
              <a:t>Confidential and Proprietary Information</a:t>
            </a:r>
          </a:p>
        </p:txBody>
      </p:sp>
      <p:sp>
        <p:nvSpPr>
          <p:cNvPr id="6" name="Slide Number Placeholder 5">
            <a:extLst>
              <a:ext uri="{FF2B5EF4-FFF2-40B4-BE49-F238E27FC236}">
                <a16:creationId xmlns:a16="http://schemas.microsoft.com/office/drawing/2014/main" id="{8E4AD098-5340-4E22-8F87-5B66FAF09620}"/>
              </a:ext>
            </a:extLst>
          </p:cNvPr>
          <p:cNvSpPr>
            <a:spLocks noGrp="1"/>
          </p:cNvSpPr>
          <p:nvPr>
            <p:ph type="sldNum" sz="quarter" idx="12"/>
          </p:nvPr>
        </p:nvSpPr>
        <p:spPr/>
        <p:txBody>
          <a:bodyPr/>
          <a:lstStyle/>
          <a:p>
            <a:fld id="{CF4637D4-40A7-448E-BD23-F4D8E106FFFA}" type="slidenum">
              <a:rPr lang="en-US" smtClean="0"/>
              <a:pPr/>
              <a:t>19</a:t>
            </a:fld>
            <a:endParaRPr lang="en-US"/>
          </a:p>
        </p:txBody>
      </p:sp>
    </p:spTree>
    <p:extLst>
      <p:ext uri="{BB962C8B-B14F-4D97-AF65-F5344CB8AC3E}">
        <p14:creationId xmlns:p14="http://schemas.microsoft.com/office/powerpoint/2010/main" val="2729722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923F443-492D-EBE1-F24A-24CE94F57EAD}"/>
              </a:ext>
            </a:extLst>
          </p:cNvPr>
          <p:cNvSpPr>
            <a:spLocks noGrp="1"/>
          </p:cNvSpPr>
          <p:nvPr>
            <p:ph type="title"/>
          </p:nvPr>
        </p:nvSpPr>
        <p:spPr>
          <a:xfrm>
            <a:off x="719786" y="-1992085"/>
            <a:ext cx="9381741" cy="777240"/>
          </a:xfrm>
        </p:spPr>
        <p:txBody>
          <a:bodyPr anchor="b">
            <a:normAutofit/>
          </a:bodyPr>
          <a:lstStyle/>
          <a:p>
            <a:r>
              <a:rPr lang="en-US"/>
              <a:t>Agenda</a:t>
            </a:r>
          </a:p>
        </p:txBody>
      </p:sp>
      <p:sp>
        <p:nvSpPr>
          <p:cNvPr id="2" name="Footer Placeholder 1">
            <a:extLst>
              <a:ext uri="{FF2B5EF4-FFF2-40B4-BE49-F238E27FC236}">
                <a16:creationId xmlns:a16="http://schemas.microsoft.com/office/drawing/2014/main" id="{D6050BDD-277C-964E-064F-5BF599C2D4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EDEDED"/>
                </a:solidFill>
                <a:effectLst/>
                <a:uLnTx/>
                <a:uFillTx/>
                <a:latin typeface="Calibri" panose="020F0502020204030204"/>
                <a:ea typeface="+mn-ea"/>
                <a:cs typeface="Arial" panose="020B0604020202020204" pitchFamily="34" charset="0"/>
              </a:rPr>
              <a:t>Confidential and Proprietary Information</a:t>
            </a:r>
          </a:p>
        </p:txBody>
      </p:sp>
      <p:sp>
        <p:nvSpPr>
          <p:cNvPr id="3" name="Slide Number Placeholder 2">
            <a:extLst>
              <a:ext uri="{FF2B5EF4-FFF2-40B4-BE49-F238E27FC236}">
                <a16:creationId xmlns:a16="http://schemas.microsoft.com/office/drawing/2014/main" id="{A72461B8-6D32-C6EB-EED9-D1CB3B335BD7}"/>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4637D4-40A7-448E-BD23-F4D8E106FFFA}" type="slidenum">
              <a:rPr kumimoji="0" lang="en-US" sz="1200" b="0" i="0" u="none" strike="noStrike" kern="1200" cap="none" spc="0" normalizeH="0" baseline="0" noProof="0" smtClean="0">
                <a:ln>
                  <a:noFill/>
                </a:ln>
                <a:solidFill>
                  <a:srgbClr val="EDEDED"/>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EDEDED"/>
              </a:solidFill>
              <a:effectLst/>
              <a:uLnTx/>
              <a:uFillTx/>
              <a:latin typeface="Calibri" panose="020F0502020204030204"/>
              <a:ea typeface="+mn-ea"/>
              <a:cs typeface="+mn-cs"/>
            </a:endParaRPr>
          </a:p>
        </p:txBody>
      </p:sp>
      <p:sp>
        <p:nvSpPr>
          <p:cNvPr id="7" name="TextBox 6" descr="Give your audience an agenda to provide insight into your presentation's content." title="Agenda List">
            <a:extLst>
              <a:ext uri="{FF2B5EF4-FFF2-40B4-BE49-F238E27FC236}">
                <a16:creationId xmlns:a16="http://schemas.microsoft.com/office/drawing/2014/main" id="{5260497E-EDB9-B44C-1DCC-3EF03492E2DA}"/>
              </a:ext>
            </a:extLst>
          </p:cNvPr>
          <p:cNvSpPr txBox="1"/>
          <p:nvPr/>
        </p:nvSpPr>
        <p:spPr>
          <a:xfrm>
            <a:off x="5327650" y="655933"/>
            <a:ext cx="5300726" cy="5554726"/>
          </a:xfrm>
          <a:prstGeom prst="rect">
            <a:avLst/>
          </a:prstGeom>
          <a:noFill/>
        </p:spPr>
        <p:txBody>
          <a:bodyPr wrap="square" rtlCol="0">
            <a:spAutoFit/>
          </a:bodyPr>
          <a:lstStyle/>
          <a:p>
            <a:pPr marL="342900" marR="0" lvl="0" indent="-342900" algn="l" defTabSz="914400" rtl="0" eaLnBrk="1" fontAlgn="auto" latinLnBrk="0" hangingPunct="1">
              <a:lnSpc>
                <a:spcPct val="200000"/>
              </a:lnSpc>
              <a:spcBef>
                <a:spcPts val="0"/>
              </a:spcBef>
              <a:spcAft>
                <a:spcPts val="0"/>
              </a:spcAft>
              <a:buClrTx/>
              <a:buSzTx/>
              <a:buFont typeface="+mj-lt"/>
              <a:buAutoNum type="arabicPeriod"/>
              <a:tabLst/>
              <a:defRPr/>
            </a:pPr>
            <a:r>
              <a:rPr kumimoji="0" lang="pt-BR" b="1" i="0" u="none" strike="noStrike" kern="1200" cap="none" spc="0" normalizeH="0" baseline="0" noProof="0" dirty="0">
                <a:ln>
                  <a:noFill/>
                </a:ln>
                <a:solidFill>
                  <a:srgbClr val="127BA4"/>
                </a:solidFill>
                <a:effectLst/>
                <a:uLnTx/>
                <a:uFillTx/>
                <a:latin typeface="Calibri" panose="020F0502020204030204"/>
                <a:ea typeface="+mn-ea"/>
                <a:cs typeface="+mn-cs"/>
              </a:rPr>
              <a:t>Business Case</a:t>
            </a:r>
          </a:p>
          <a:p>
            <a:pPr marL="342900" marR="0" lvl="0" indent="-342900" algn="l" defTabSz="914400" rtl="0" eaLnBrk="1" fontAlgn="auto" latinLnBrk="0" hangingPunct="1">
              <a:lnSpc>
                <a:spcPct val="200000"/>
              </a:lnSpc>
              <a:spcBef>
                <a:spcPts val="0"/>
              </a:spcBef>
              <a:spcAft>
                <a:spcPts val="0"/>
              </a:spcAft>
              <a:buClrTx/>
              <a:buSzTx/>
              <a:buFont typeface="+mj-lt"/>
              <a:buAutoNum type="arabicPeriod"/>
              <a:tabLst/>
              <a:defRPr/>
            </a:pPr>
            <a:r>
              <a:rPr lang="pt-BR" b="1" dirty="0">
                <a:solidFill>
                  <a:srgbClr val="127BA4"/>
                </a:solidFill>
                <a:latin typeface="Calibri" panose="020F0502020204030204"/>
              </a:rPr>
              <a:t>Approach</a:t>
            </a:r>
          </a:p>
          <a:p>
            <a:pPr marL="342900" marR="0" lvl="0" indent="-342900" algn="l" defTabSz="914400" rtl="0" eaLnBrk="1" fontAlgn="auto" latinLnBrk="0" hangingPunct="1">
              <a:lnSpc>
                <a:spcPct val="200000"/>
              </a:lnSpc>
              <a:spcBef>
                <a:spcPts val="0"/>
              </a:spcBef>
              <a:spcAft>
                <a:spcPts val="0"/>
              </a:spcAft>
              <a:buClrTx/>
              <a:buSzTx/>
              <a:buFont typeface="+mj-lt"/>
              <a:buAutoNum type="arabicPeriod"/>
              <a:tabLst/>
              <a:defRPr/>
            </a:pPr>
            <a:r>
              <a:rPr lang="pt-BR" b="1" dirty="0" err="1">
                <a:solidFill>
                  <a:srgbClr val="127BA4"/>
                </a:solidFill>
                <a:latin typeface="Calibri" panose="020F0502020204030204"/>
              </a:rPr>
              <a:t>User</a:t>
            </a:r>
            <a:r>
              <a:rPr lang="pt-BR" b="1" dirty="0">
                <a:solidFill>
                  <a:srgbClr val="127BA4"/>
                </a:solidFill>
                <a:latin typeface="Calibri" panose="020F0502020204030204"/>
              </a:rPr>
              <a:t> Story</a:t>
            </a:r>
          </a:p>
          <a:p>
            <a:pPr marL="342900" marR="0" lvl="0" indent="-342900" algn="l" defTabSz="914400" rtl="0" eaLnBrk="1" fontAlgn="auto" latinLnBrk="0" hangingPunct="1">
              <a:lnSpc>
                <a:spcPct val="200000"/>
              </a:lnSpc>
              <a:spcBef>
                <a:spcPts val="0"/>
              </a:spcBef>
              <a:spcAft>
                <a:spcPts val="0"/>
              </a:spcAft>
              <a:buClrTx/>
              <a:buSzTx/>
              <a:buFont typeface="+mj-lt"/>
              <a:buAutoNum type="arabicPeriod"/>
              <a:tabLst/>
              <a:defRPr/>
            </a:pPr>
            <a:r>
              <a:rPr lang="pt-BR" b="1" dirty="0">
                <a:solidFill>
                  <a:srgbClr val="127BA4"/>
                </a:solidFill>
                <a:latin typeface="Calibri" panose="020F0502020204030204"/>
              </a:rPr>
              <a:t>Tech Stack</a:t>
            </a:r>
            <a:endParaRPr kumimoji="0" lang="pt-BR" b="1" i="0" u="none" strike="noStrike" kern="1200" cap="none" spc="0" normalizeH="0" baseline="0" noProof="0" dirty="0">
              <a:ln>
                <a:noFill/>
              </a:ln>
              <a:solidFill>
                <a:srgbClr val="127BA4"/>
              </a:solidFill>
              <a:effectLst/>
              <a:uLnTx/>
              <a:uFillTx/>
              <a:latin typeface="Calibri" panose="020F0502020204030204"/>
              <a:ea typeface="+mn-ea"/>
              <a:cs typeface="+mn-cs"/>
            </a:endParaRPr>
          </a:p>
          <a:p>
            <a:pPr marL="342900" marR="0" lvl="0" indent="-342900" algn="l" defTabSz="914400" rtl="0" eaLnBrk="1" fontAlgn="auto" latinLnBrk="0" hangingPunct="1">
              <a:lnSpc>
                <a:spcPct val="200000"/>
              </a:lnSpc>
              <a:spcBef>
                <a:spcPts val="0"/>
              </a:spcBef>
              <a:spcAft>
                <a:spcPts val="0"/>
              </a:spcAft>
              <a:buClrTx/>
              <a:buSzTx/>
              <a:buFont typeface="+mj-lt"/>
              <a:buAutoNum type="arabicPeriod"/>
              <a:tabLst/>
              <a:defRPr/>
            </a:pPr>
            <a:r>
              <a:rPr kumimoji="0" lang="pt-BR" b="1" i="0" u="none" strike="noStrike" kern="1200" cap="none" spc="0" normalizeH="0" baseline="0" noProof="0" dirty="0" err="1">
                <a:ln>
                  <a:noFill/>
                </a:ln>
                <a:solidFill>
                  <a:srgbClr val="127BA4"/>
                </a:solidFill>
                <a:effectLst/>
                <a:uLnTx/>
                <a:uFillTx/>
                <a:latin typeface="Calibri" panose="020F0502020204030204"/>
                <a:ea typeface="+mn-ea"/>
                <a:cs typeface="+mn-cs"/>
              </a:rPr>
              <a:t>Conditions</a:t>
            </a:r>
            <a:endParaRPr kumimoji="0" lang="pt-BR" b="1" i="0" u="none" strike="noStrike" kern="1200" cap="none" spc="0" normalizeH="0" baseline="0" noProof="0" dirty="0">
              <a:ln>
                <a:noFill/>
              </a:ln>
              <a:solidFill>
                <a:srgbClr val="127BA4"/>
              </a:solidFill>
              <a:effectLst/>
              <a:uLnTx/>
              <a:uFillTx/>
              <a:latin typeface="Calibri" panose="020F0502020204030204"/>
              <a:ea typeface="+mn-ea"/>
              <a:cs typeface="+mn-cs"/>
            </a:endParaRPr>
          </a:p>
          <a:p>
            <a:pPr marL="342900" marR="0" lvl="0" indent="-342900" algn="l" defTabSz="914400" rtl="0" eaLnBrk="1" fontAlgn="auto" latinLnBrk="0" hangingPunct="1">
              <a:lnSpc>
                <a:spcPct val="200000"/>
              </a:lnSpc>
              <a:spcBef>
                <a:spcPts val="0"/>
              </a:spcBef>
              <a:spcAft>
                <a:spcPts val="0"/>
              </a:spcAft>
              <a:buClrTx/>
              <a:buSzTx/>
              <a:buFont typeface="+mj-lt"/>
              <a:buAutoNum type="arabicPeriod"/>
              <a:tabLst/>
              <a:defRPr/>
            </a:pPr>
            <a:r>
              <a:rPr lang="pt-BR" b="1" dirty="0">
                <a:solidFill>
                  <a:srgbClr val="127BA4"/>
                </a:solidFill>
                <a:latin typeface="Calibri" panose="020F0502020204030204"/>
              </a:rPr>
              <a:t>Outcomes, Overview, Insights</a:t>
            </a:r>
          </a:p>
          <a:p>
            <a:pPr marL="342900" marR="0" lvl="0" indent="-342900" algn="l" defTabSz="914400" rtl="0" eaLnBrk="1" fontAlgn="auto" latinLnBrk="0" hangingPunct="1">
              <a:lnSpc>
                <a:spcPct val="200000"/>
              </a:lnSpc>
              <a:spcBef>
                <a:spcPts val="0"/>
              </a:spcBef>
              <a:spcAft>
                <a:spcPts val="0"/>
              </a:spcAft>
              <a:buClrTx/>
              <a:buSzTx/>
              <a:buFont typeface="+mj-lt"/>
              <a:buAutoNum type="arabicPeriod"/>
              <a:tabLst/>
              <a:defRPr/>
            </a:pPr>
            <a:r>
              <a:rPr lang="pt-BR" b="1" dirty="0">
                <a:solidFill>
                  <a:srgbClr val="127BA4"/>
                </a:solidFill>
                <a:latin typeface="Calibri" panose="020F0502020204030204"/>
              </a:rPr>
              <a:t>Demo</a:t>
            </a:r>
          </a:p>
          <a:p>
            <a:pPr marL="342900" marR="0" lvl="0" indent="-342900" algn="l" defTabSz="914400" rtl="0" eaLnBrk="1" fontAlgn="auto" latinLnBrk="0" hangingPunct="1">
              <a:lnSpc>
                <a:spcPct val="200000"/>
              </a:lnSpc>
              <a:spcBef>
                <a:spcPts val="0"/>
              </a:spcBef>
              <a:spcAft>
                <a:spcPts val="0"/>
              </a:spcAft>
              <a:buClrTx/>
              <a:buSzTx/>
              <a:buFont typeface="+mj-lt"/>
              <a:buAutoNum type="arabicPeriod"/>
              <a:tabLst/>
              <a:defRPr/>
            </a:pPr>
            <a:r>
              <a:rPr lang="pt-BR" b="1" dirty="0">
                <a:solidFill>
                  <a:srgbClr val="127BA4"/>
                </a:solidFill>
                <a:latin typeface="Calibri" panose="020F0502020204030204"/>
              </a:rPr>
              <a:t>Lessons Learned</a:t>
            </a:r>
          </a:p>
          <a:p>
            <a:pPr marL="342900" marR="0" lvl="0" indent="-342900" algn="l" defTabSz="914400" rtl="0" eaLnBrk="1" fontAlgn="auto" latinLnBrk="0" hangingPunct="1">
              <a:lnSpc>
                <a:spcPct val="200000"/>
              </a:lnSpc>
              <a:spcBef>
                <a:spcPts val="0"/>
              </a:spcBef>
              <a:spcAft>
                <a:spcPts val="0"/>
              </a:spcAft>
              <a:buClrTx/>
              <a:buSzTx/>
              <a:buFont typeface="+mj-lt"/>
              <a:buAutoNum type="arabicPeriod"/>
              <a:tabLst/>
              <a:defRPr/>
            </a:pPr>
            <a:r>
              <a:rPr lang="pt-BR" b="1" dirty="0">
                <a:solidFill>
                  <a:srgbClr val="127BA4"/>
                </a:solidFill>
                <a:latin typeface="Calibri" panose="020F0502020204030204"/>
              </a:rPr>
              <a:t>Conclusion</a:t>
            </a:r>
          </a:p>
          <a:p>
            <a:pPr marL="342900" marR="0" lvl="0" indent="-342900" algn="l" defTabSz="914400" rtl="0" eaLnBrk="1" fontAlgn="auto" latinLnBrk="0" hangingPunct="1">
              <a:lnSpc>
                <a:spcPct val="200000"/>
              </a:lnSpc>
              <a:spcBef>
                <a:spcPts val="0"/>
              </a:spcBef>
              <a:spcAft>
                <a:spcPts val="0"/>
              </a:spcAft>
              <a:buClrTx/>
              <a:buSzTx/>
              <a:buFont typeface="+mj-lt"/>
              <a:buAutoNum type="arabicPeriod"/>
              <a:tabLst/>
              <a:defRPr/>
            </a:pPr>
            <a:r>
              <a:rPr kumimoji="0" lang="pt-BR" b="1" i="0" u="none" strike="noStrike" kern="1200" cap="none" spc="0" normalizeH="0" baseline="0" noProof="0" dirty="0">
                <a:ln>
                  <a:noFill/>
                </a:ln>
                <a:solidFill>
                  <a:srgbClr val="127BA4"/>
                </a:solidFill>
                <a:effectLst/>
                <a:uLnTx/>
                <a:uFillTx/>
                <a:latin typeface="Calibri" panose="020F0502020204030204"/>
                <a:ea typeface="+mn-ea"/>
                <a:cs typeface="+mn-cs"/>
              </a:rPr>
              <a:t>Appendix </a:t>
            </a:r>
          </a:p>
        </p:txBody>
      </p:sp>
    </p:spTree>
    <p:extLst>
      <p:ext uri="{BB962C8B-B14F-4D97-AF65-F5344CB8AC3E}">
        <p14:creationId xmlns:p14="http://schemas.microsoft.com/office/powerpoint/2010/main" val="4025406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AEA02-EAC9-F658-FCA2-C46CA7CBBD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2FCC82-AFC2-516B-28FE-41C21F168B35}"/>
              </a:ext>
            </a:extLst>
          </p:cNvPr>
          <p:cNvSpPr>
            <a:spLocks noGrp="1"/>
          </p:cNvSpPr>
          <p:nvPr>
            <p:ph type="title"/>
          </p:nvPr>
        </p:nvSpPr>
        <p:spPr/>
        <p:txBody>
          <a:bodyPr>
            <a:normAutofit/>
          </a:bodyPr>
          <a:lstStyle/>
          <a:p>
            <a:r>
              <a:rPr lang="en-US" sz="5400" b="1">
                <a:solidFill>
                  <a:srgbClr val="005691"/>
                </a:solidFill>
                <a:ea typeface="Calibri Light"/>
                <a:cs typeface="Calibri Light"/>
              </a:rPr>
              <a:t>The Art of What is Possible  </a:t>
            </a:r>
          </a:p>
        </p:txBody>
      </p:sp>
      <p:sp>
        <p:nvSpPr>
          <p:cNvPr id="3" name="Picture Placeholder 2">
            <a:extLst>
              <a:ext uri="{FF2B5EF4-FFF2-40B4-BE49-F238E27FC236}">
                <a16:creationId xmlns:a16="http://schemas.microsoft.com/office/drawing/2014/main" id="{448A91F8-B98D-C1C8-90D7-D5D9AAD2A894}"/>
              </a:ext>
            </a:extLst>
          </p:cNvPr>
          <p:cNvSpPr>
            <a:spLocks noGrp="1"/>
          </p:cNvSpPr>
          <p:nvPr>
            <p:ph sz="half" idx="1"/>
          </p:nvPr>
        </p:nvSpPr>
        <p:spPr/>
        <p:txBody>
          <a:bodyPr vert="horz" lIns="91440" tIns="45720" rIns="91440" bIns="45720" rtlCol="0" anchor="t">
            <a:normAutofit fontScale="85000" lnSpcReduction="20000"/>
          </a:bodyPr>
          <a:lstStyle/>
          <a:p>
            <a:pPr>
              <a:buNone/>
            </a:pPr>
            <a:r>
              <a:rPr lang="en-US">
                <a:solidFill>
                  <a:srgbClr val="005691"/>
                </a:solidFill>
                <a:ea typeface="+mn-lt"/>
                <a:cs typeface="+mn-lt"/>
              </a:rPr>
              <a:t>Expand the Map's Analytical Power</a:t>
            </a:r>
            <a:endParaRPr lang="en-US">
              <a:solidFill>
                <a:srgbClr val="005691"/>
              </a:solidFill>
              <a:ea typeface="Calibri"/>
              <a:cs typeface="Calibri"/>
            </a:endParaRPr>
          </a:p>
          <a:p>
            <a:pPr>
              <a:buNone/>
            </a:pPr>
            <a:endParaRPr lang="en-US">
              <a:solidFill>
                <a:srgbClr val="005691"/>
              </a:solidFill>
              <a:ea typeface="Calibri"/>
              <a:cs typeface="Calibri"/>
            </a:endParaRPr>
          </a:p>
          <a:p>
            <a:pPr marL="914400" lvl="1" indent="-457200">
              <a:buFont typeface="Courier New" panose="020B0604020202020204" pitchFamily="34" charset="0"/>
              <a:buChar char="o"/>
            </a:pPr>
            <a:r>
              <a:rPr lang="en-US">
                <a:solidFill>
                  <a:srgbClr val="005691"/>
                </a:solidFill>
                <a:ea typeface="+mn-lt"/>
                <a:cs typeface="+mn-lt"/>
              </a:rPr>
              <a:t>Make the map a strategic dashboard:</a:t>
            </a:r>
            <a:endParaRPr lang="en-US">
              <a:solidFill>
                <a:srgbClr val="005691"/>
              </a:solidFill>
              <a:ea typeface="Calibri"/>
              <a:cs typeface="Calibri"/>
            </a:endParaRPr>
          </a:p>
          <a:p>
            <a:pPr>
              <a:buNone/>
            </a:pPr>
            <a:endParaRPr lang="en-US">
              <a:solidFill>
                <a:srgbClr val="005691"/>
              </a:solidFill>
              <a:ea typeface="Calibri"/>
              <a:cs typeface="Calibri"/>
            </a:endParaRPr>
          </a:p>
          <a:p>
            <a:pPr marL="914400" lvl="1" indent="-457200">
              <a:buFont typeface="Courier New" panose="020B0604020202020204" pitchFamily="34" charset="0"/>
              <a:buChar char="o"/>
            </a:pPr>
            <a:r>
              <a:rPr lang="en-US">
                <a:solidFill>
                  <a:srgbClr val="005691"/>
                </a:solidFill>
                <a:ea typeface="+mn-lt"/>
                <a:cs typeface="+mn-lt"/>
              </a:rPr>
              <a:t>Layer Toggle: Overlay social determinants of health (SDOH), network adequacy, quality scores, or pharmacy deserts.</a:t>
            </a:r>
            <a:endParaRPr lang="en-US">
              <a:solidFill>
                <a:srgbClr val="005691"/>
              </a:solidFill>
              <a:ea typeface="Calibri" panose="020F0502020204030204"/>
              <a:cs typeface="Calibri" panose="020F0502020204030204"/>
            </a:endParaRPr>
          </a:p>
          <a:p>
            <a:pPr marL="914400" lvl="1" indent="-457200">
              <a:buFont typeface="Courier New" panose="020B0604020202020204" pitchFamily="34" charset="0"/>
              <a:buChar char="o"/>
            </a:pPr>
            <a:endParaRPr lang="en-US">
              <a:solidFill>
                <a:srgbClr val="005691"/>
              </a:solidFill>
              <a:ea typeface="+mn-lt"/>
              <a:cs typeface="+mn-lt"/>
            </a:endParaRPr>
          </a:p>
          <a:p>
            <a:pPr marL="914400" lvl="1" indent="-457200">
              <a:buFont typeface="Courier New" panose="020B0604020202020204" pitchFamily="34" charset="0"/>
              <a:buChar char="o"/>
            </a:pPr>
            <a:r>
              <a:rPr lang="en-US">
                <a:solidFill>
                  <a:srgbClr val="005691"/>
                </a:solidFill>
                <a:ea typeface="+mn-lt"/>
                <a:cs typeface="+mn-lt"/>
              </a:rPr>
              <a:t>Dynamic Time Series View: Show trendlines for risk or admissions by region over time.</a:t>
            </a:r>
            <a:endParaRPr lang="en-US">
              <a:solidFill>
                <a:srgbClr val="005691"/>
              </a:solidFill>
              <a:ea typeface="Calibri" panose="020F0502020204030204"/>
              <a:cs typeface="Calibri" panose="020F0502020204030204"/>
            </a:endParaRPr>
          </a:p>
          <a:p>
            <a:pPr marL="914400" lvl="1" indent="-457200">
              <a:buFont typeface="Courier New" panose="020B0604020202020204" pitchFamily="34" charset="0"/>
              <a:buChar char="o"/>
            </a:pPr>
            <a:r>
              <a:rPr lang="en-US">
                <a:solidFill>
                  <a:srgbClr val="005691"/>
                </a:solidFill>
                <a:ea typeface="+mn-lt"/>
                <a:cs typeface="+mn-lt"/>
              </a:rPr>
              <a:t>Drill-down to Member Profiles: Click through ZIPs → Members → Encounter/care history → Suggested action.</a:t>
            </a:r>
            <a:endParaRPr lang="en-US">
              <a:solidFill>
                <a:srgbClr val="005691"/>
              </a:solidFill>
              <a:ea typeface="Calibri" panose="020F0502020204030204"/>
              <a:cs typeface="Calibri" panose="020F0502020204030204"/>
            </a:endParaRPr>
          </a:p>
          <a:p>
            <a:pPr marL="0" indent="0">
              <a:buNone/>
            </a:pPr>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Text Placeholder 3">
            <a:extLst>
              <a:ext uri="{FF2B5EF4-FFF2-40B4-BE49-F238E27FC236}">
                <a16:creationId xmlns:a16="http://schemas.microsoft.com/office/drawing/2014/main" id="{34CD23AF-1133-DA74-808E-5F935EB78A56}"/>
              </a:ext>
            </a:extLst>
          </p:cNvPr>
          <p:cNvSpPr>
            <a:spLocks noGrp="1"/>
          </p:cNvSpPr>
          <p:nvPr>
            <p:ph sz="half" idx="2"/>
          </p:nvPr>
        </p:nvSpPr>
        <p:spPr/>
        <p:txBody>
          <a:bodyPr vert="horz" lIns="91440" tIns="45720" rIns="91440" bIns="45720" rtlCol="0" anchor="t">
            <a:normAutofit fontScale="85000" lnSpcReduction="20000"/>
          </a:bodyPr>
          <a:lstStyle/>
          <a:p>
            <a:pPr>
              <a:buNone/>
            </a:pPr>
            <a:r>
              <a:rPr lang="en-US">
                <a:solidFill>
                  <a:srgbClr val="005691"/>
                </a:solidFill>
                <a:ea typeface="+mn-lt"/>
                <a:cs typeface="+mn-lt"/>
              </a:rPr>
              <a:t>Add Business Impact Modeling</a:t>
            </a:r>
            <a:endParaRPr lang="en-US">
              <a:solidFill>
                <a:srgbClr val="005691"/>
              </a:solidFill>
              <a:ea typeface="Calibri" panose="020F0502020204030204"/>
              <a:cs typeface="Calibri" panose="020F0502020204030204"/>
            </a:endParaRPr>
          </a:p>
          <a:p>
            <a:pPr marL="914400" lvl="1" indent="-457200">
              <a:buFont typeface="Courier New" panose="020B0604020202020204" pitchFamily="34" charset="0"/>
              <a:buChar char="o"/>
            </a:pPr>
            <a:endParaRPr lang="en-US">
              <a:solidFill>
                <a:srgbClr val="005691"/>
              </a:solidFill>
              <a:ea typeface="Calibri" panose="020F0502020204030204"/>
              <a:cs typeface="Calibri" panose="020F0502020204030204"/>
            </a:endParaRPr>
          </a:p>
          <a:p>
            <a:pPr marL="914400" lvl="1" indent="-457200">
              <a:buFont typeface="Courier New" panose="020B0604020202020204" pitchFamily="34" charset="0"/>
              <a:buChar char="o"/>
            </a:pPr>
            <a:r>
              <a:rPr lang="en-US">
                <a:solidFill>
                  <a:srgbClr val="005691"/>
                </a:solidFill>
                <a:ea typeface="+mn-lt"/>
                <a:cs typeface="+mn-lt"/>
              </a:rPr>
              <a:t>Quantify how CLARA is driving value:</a:t>
            </a:r>
          </a:p>
          <a:p>
            <a:pPr marL="914400" lvl="1" indent="-457200">
              <a:buFont typeface="Courier New" panose="020B0604020202020204" pitchFamily="34" charset="0"/>
              <a:buChar char="o"/>
            </a:pPr>
            <a:endParaRPr lang="en-US">
              <a:solidFill>
                <a:srgbClr val="005691"/>
              </a:solidFill>
              <a:ea typeface="Calibri" panose="020F0502020204030204"/>
              <a:cs typeface="Calibri" panose="020F0502020204030204"/>
            </a:endParaRPr>
          </a:p>
          <a:p>
            <a:pPr marL="914400" lvl="1" indent="-457200">
              <a:buFont typeface="Courier New" panose="020B0604020202020204" pitchFamily="34" charset="0"/>
              <a:buChar char="o"/>
            </a:pPr>
            <a:r>
              <a:rPr lang="en-US">
                <a:solidFill>
                  <a:srgbClr val="005691"/>
                </a:solidFill>
                <a:ea typeface="+mn-lt"/>
                <a:cs typeface="+mn-lt"/>
              </a:rPr>
              <a:t>Counterfactual Scenarios: Predict ED visits avoided or admissions reduced.</a:t>
            </a:r>
          </a:p>
          <a:p>
            <a:pPr marL="914400" lvl="1" indent="-457200">
              <a:buFont typeface="Courier New" panose="020B0604020202020204" pitchFamily="34" charset="0"/>
              <a:buChar char="o"/>
            </a:pPr>
            <a:endParaRPr lang="en-US">
              <a:solidFill>
                <a:srgbClr val="005691"/>
              </a:solidFill>
              <a:ea typeface="+mn-lt"/>
              <a:cs typeface="+mn-lt"/>
            </a:endParaRPr>
          </a:p>
          <a:p>
            <a:pPr marL="914400" lvl="1" indent="-457200">
              <a:buFont typeface="Courier New" panose="020B0604020202020204" pitchFamily="34" charset="0"/>
              <a:buChar char="o"/>
            </a:pPr>
            <a:r>
              <a:rPr lang="en-US">
                <a:solidFill>
                  <a:srgbClr val="005691"/>
                </a:solidFill>
                <a:ea typeface="+mn-lt"/>
                <a:cs typeface="+mn-lt"/>
              </a:rPr>
              <a:t>ROI Dashboards: Show projected vs. actual cost savings by intervention or ZIP.</a:t>
            </a:r>
            <a:endParaRPr lang="en-US">
              <a:solidFill>
                <a:srgbClr val="005691"/>
              </a:solidFill>
              <a:ea typeface="Calibri" panose="020F0502020204030204"/>
              <a:cs typeface="Calibri" panose="020F0502020204030204"/>
            </a:endParaRPr>
          </a:p>
          <a:p>
            <a:pPr marL="914400" lvl="1" indent="-457200">
              <a:buFont typeface="Courier New" panose="020B0604020202020204" pitchFamily="34" charset="0"/>
              <a:buChar char="o"/>
            </a:pPr>
            <a:endParaRPr lang="en-US">
              <a:ea typeface="+mn-lt"/>
              <a:cs typeface="+mn-lt"/>
            </a:endParaRPr>
          </a:p>
          <a:p>
            <a:endParaRPr lang="en-US">
              <a:ea typeface="Calibri" panose="020F0502020204030204"/>
              <a:cs typeface="Calibri" panose="020F0502020204030204"/>
            </a:endParaRPr>
          </a:p>
        </p:txBody>
      </p:sp>
      <p:sp>
        <p:nvSpPr>
          <p:cNvPr id="5" name="Footer Placeholder 4">
            <a:extLst>
              <a:ext uri="{FF2B5EF4-FFF2-40B4-BE49-F238E27FC236}">
                <a16:creationId xmlns:a16="http://schemas.microsoft.com/office/drawing/2014/main" id="{7D2CCE6C-9B4C-6B5A-39F5-0CE6573CABDD}"/>
              </a:ext>
            </a:extLst>
          </p:cNvPr>
          <p:cNvSpPr>
            <a:spLocks noGrp="1"/>
          </p:cNvSpPr>
          <p:nvPr>
            <p:ph type="ftr" sz="quarter" idx="11"/>
          </p:nvPr>
        </p:nvSpPr>
        <p:spPr/>
        <p:txBody>
          <a:bodyPr/>
          <a:lstStyle/>
          <a:p>
            <a:r>
              <a:rPr lang="en-US"/>
              <a:t>Confidential and Proprietary Information</a:t>
            </a:r>
          </a:p>
        </p:txBody>
      </p:sp>
      <p:sp>
        <p:nvSpPr>
          <p:cNvPr id="6" name="Slide Number Placeholder 5">
            <a:extLst>
              <a:ext uri="{FF2B5EF4-FFF2-40B4-BE49-F238E27FC236}">
                <a16:creationId xmlns:a16="http://schemas.microsoft.com/office/drawing/2014/main" id="{EB8568C4-00A2-A239-A5FD-1BDE345FAD81}"/>
              </a:ext>
            </a:extLst>
          </p:cNvPr>
          <p:cNvSpPr>
            <a:spLocks noGrp="1"/>
          </p:cNvSpPr>
          <p:nvPr>
            <p:ph type="sldNum" sz="quarter" idx="12"/>
          </p:nvPr>
        </p:nvSpPr>
        <p:spPr/>
        <p:txBody>
          <a:bodyPr/>
          <a:lstStyle/>
          <a:p>
            <a:fld id="{CF4637D4-40A7-448E-BD23-F4D8E106FFFA}" type="slidenum">
              <a:rPr lang="en-US" smtClean="0"/>
              <a:pPr/>
              <a:t>20</a:t>
            </a:fld>
            <a:endParaRPr lang="en-US"/>
          </a:p>
        </p:txBody>
      </p:sp>
    </p:spTree>
    <p:extLst>
      <p:ext uri="{BB962C8B-B14F-4D97-AF65-F5344CB8AC3E}">
        <p14:creationId xmlns:p14="http://schemas.microsoft.com/office/powerpoint/2010/main" val="3584136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E683FF-F40F-B202-0DA7-0A78DC6351A6}"/>
            </a:ext>
          </a:extLst>
        </p:cNvPr>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ircuit board with a brain in the center&#10;&#10;AI-generated content may be incorrect.">
            <a:extLst>
              <a:ext uri="{FF2B5EF4-FFF2-40B4-BE49-F238E27FC236}">
                <a16:creationId xmlns:a16="http://schemas.microsoft.com/office/drawing/2014/main" id="{AA429E77-C7CA-8734-5211-41D3F4495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192000" cy="6858000"/>
          </a:xfrm>
          <a:prstGeom prst="rect">
            <a:avLst/>
          </a:prstGeom>
        </p:spPr>
      </p:pic>
      <p:sp>
        <p:nvSpPr>
          <p:cNvPr id="5129" name="Rectangle 51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9">
            <a:extLst>
              <a:ext uri="{FF2B5EF4-FFF2-40B4-BE49-F238E27FC236}">
                <a16:creationId xmlns:a16="http://schemas.microsoft.com/office/drawing/2014/main" id="{4127C70A-918F-FE90-5206-C28B719D362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Questions?</a:t>
            </a:r>
            <a:br>
              <a:rPr lang="en-US" sz="4800">
                <a:solidFill>
                  <a:schemeClr val="bg1"/>
                </a:solidFill>
              </a:rPr>
            </a:br>
            <a:endParaRPr lang="en-US" sz="4800">
              <a:solidFill>
                <a:schemeClr val="bg1"/>
              </a:solidFill>
            </a:endParaRPr>
          </a:p>
        </p:txBody>
      </p:sp>
      <p:sp>
        <p:nvSpPr>
          <p:cNvPr id="5131" name="Rectangle 51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3" name="Rectangle 51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8875048C-6FF8-FFF9-3F29-95960E7E39F9}"/>
              </a:ext>
            </a:extLst>
          </p:cNvPr>
          <p:cNvSpPr>
            <a:spLocks noGrp="1"/>
          </p:cNvSpPr>
          <p:nvPr>
            <p:ph type="ftr" sz="quarter" idx="11"/>
          </p:nvPr>
        </p:nvSpPr>
        <p:spPr>
          <a:xfrm>
            <a:off x="1692321" y="6356350"/>
            <a:ext cx="2809017"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Confidential and Proprietary Information</a:t>
            </a:r>
          </a:p>
        </p:txBody>
      </p:sp>
      <p:sp>
        <p:nvSpPr>
          <p:cNvPr id="4" name="Slide Number Placeholder 3">
            <a:extLst>
              <a:ext uri="{FF2B5EF4-FFF2-40B4-BE49-F238E27FC236}">
                <a16:creationId xmlns:a16="http://schemas.microsoft.com/office/drawing/2014/main" id="{92D57A19-77EC-0D20-2582-8D8597104B8C}"/>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4637D4-40A7-448E-BD23-F4D8E106FFFA}"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21</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07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5817B7-A4C3-3964-86A0-E7BA695997FD}"/>
              </a:ext>
            </a:extLst>
          </p:cNvPr>
          <p:cNvSpPr>
            <a:spLocks noGrp="1"/>
          </p:cNvSpPr>
          <p:nvPr>
            <p:ph type="title"/>
          </p:nvPr>
        </p:nvSpPr>
        <p:spPr>
          <a:xfrm>
            <a:off x="461554" y="135911"/>
            <a:ext cx="5558246" cy="1325563"/>
          </a:xfrm>
        </p:spPr>
        <p:txBody>
          <a:bodyPr vert="horz" lIns="91440" tIns="45720" rIns="91440" bIns="45720" rtlCol="0" anchor="ctr">
            <a:normAutofit/>
          </a:bodyPr>
          <a:lstStyle/>
          <a:p>
            <a:pPr algn="ctr"/>
            <a:r>
              <a:rPr lang="en-US" b="1" dirty="0">
                <a:solidFill>
                  <a:srgbClr val="005691"/>
                </a:solidFill>
              </a:rPr>
              <a:t>CLARA </a:t>
            </a:r>
            <a:r>
              <a:rPr lang="en-US" b="1" kern="1200" dirty="0">
                <a:solidFill>
                  <a:srgbClr val="005691"/>
                </a:solidFill>
                <a:latin typeface="+mj-lt"/>
                <a:ea typeface="+mj-ea"/>
                <a:cs typeface="+mj-cs"/>
              </a:rPr>
              <a:t>Business Case</a:t>
            </a:r>
            <a:endParaRPr lang="en-US" b="1" kern="1200" dirty="0">
              <a:solidFill>
                <a:srgbClr val="005691"/>
              </a:solidFill>
              <a:latin typeface="+mj-lt"/>
              <a:ea typeface="Calibri Light"/>
              <a:cs typeface="Calibri Light"/>
            </a:endParaRPr>
          </a:p>
        </p:txBody>
      </p:sp>
      <p:sp>
        <p:nvSpPr>
          <p:cNvPr id="7" name="TextBox 6">
            <a:extLst>
              <a:ext uri="{FF2B5EF4-FFF2-40B4-BE49-F238E27FC236}">
                <a16:creationId xmlns:a16="http://schemas.microsoft.com/office/drawing/2014/main" id="{E36ED51C-CA2D-D944-1E65-00FD96BD7520}"/>
              </a:ext>
            </a:extLst>
          </p:cNvPr>
          <p:cNvSpPr txBox="1"/>
          <p:nvPr/>
        </p:nvSpPr>
        <p:spPr>
          <a:xfrm>
            <a:off x="461554" y="1306286"/>
            <a:ext cx="5558246" cy="4587213"/>
          </a:xfrm>
          <a:prstGeom prst="rect">
            <a:avLst/>
          </a:prstGeom>
        </p:spPr>
        <p:txBody>
          <a:bodyPr vert="horz" lIns="91440" tIns="45720" rIns="91440" bIns="45720" rtlCol="0" anchor="t">
            <a:normAutofit/>
          </a:bodyPr>
          <a:lstStyle/>
          <a:p>
            <a:pPr algn="just" fontAlgn="ctr"/>
            <a:r>
              <a:rPr lang="en-US" sz="1500" b="1" dirty="0">
                <a:solidFill>
                  <a:srgbClr val="002060"/>
                </a:solidFill>
              </a:rPr>
              <a:t>Problem Statement:</a:t>
            </a:r>
            <a:r>
              <a:rPr lang="en-US" sz="1500" dirty="0">
                <a:solidFill>
                  <a:srgbClr val="002060"/>
                </a:solidFill>
              </a:rPr>
              <a:t> Care Managers (CMs) are using antiquated vendor platforms that are lacking in transparency and IBNR is a significant issue in the </a:t>
            </a:r>
            <a:r>
              <a:rPr lang="en-US" sz="1500">
                <a:solidFill>
                  <a:srgbClr val="002060"/>
                </a:solidFill>
              </a:rPr>
              <a:t>instance of </a:t>
            </a:r>
            <a:r>
              <a:rPr lang="en-US" sz="1500" dirty="0">
                <a:solidFill>
                  <a:srgbClr val="002060"/>
                </a:solidFill>
              </a:rPr>
              <a:t>preventable acute episodes </a:t>
            </a:r>
          </a:p>
          <a:p>
            <a:pPr fontAlgn="ctr"/>
            <a:endParaRPr lang="en-US" sz="1500" dirty="0">
              <a:solidFill>
                <a:srgbClr val="002060"/>
              </a:solidFill>
            </a:endParaRPr>
          </a:p>
          <a:p>
            <a:pPr algn="just" fontAlgn="ctr"/>
            <a:r>
              <a:rPr lang="en-US" sz="1500" b="1" dirty="0">
                <a:solidFill>
                  <a:srgbClr val="002060"/>
                </a:solidFill>
              </a:rPr>
              <a:t>Proposed Solution:</a:t>
            </a:r>
            <a:r>
              <a:rPr lang="en-US" sz="1500" dirty="0">
                <a:solidFill>
                  <a:srgbClr val="002060"/>
                </a:solidFill>
              </a:rPr>
              <a:t> Leverage FHIR interoperability to predict preventable ED visits in close to real time. Provide CMs a solution to to act strategically through an AI enabled logistics platform with a clinical data trained LLM</a:t>
            </a:r>
          </a:p>
          <a:p>
            <a:pPr fontAlgn="ctr"/>
            <a:endParaRPr lang="en-US" sz="1500" dirty="0">
              <a:solidFill>
                <a:srgbClr val="002060"/>
              </a:solidFill>
            </a:endParaRPr>
          </a:p>
          <a:p>
            <a:r>
              <a:rPr lang="en-US" sz="1500" b="1" dirty="0">
                <a:solidFill>
                  <a:srgbClr val="002060"/>
                </a:solidFill>
              </a:rPr>
              <a:t>Benefits:</a:t>
            </a:r>
          </a:p>
          <a:p>
            <a:pPr marL="285750" indent="-285750">
              <a:buFont typeface="Arial" panose="020B0604020202020204" pitchFamily="34" charset="0"/>
              <a:buChar char="•"/>
            </a:pPr>
            <a:r>
              <a:rPr lang="en-US" sz="1500" dirty="0">
                <a:solidFill>
                  <a:srgbClr val="002060"/>
                </a:solidFill>
              </a:rPr>
              <a:t>Reduce avoidable emergency department visits.</a:t>
            </a:r>
          </a:p>
          <a:p>
            <a:pPr marL="285750" indent="-285750" algn="just">
              <a:buFont typeface="Arial" panose="020B0604020202020204" pitchFamily="34" charset="0"/>
              <a:buChar char="•"/>
            </a:pPr>
            <a:r>
              <a:rPr lang="en-US" sz="1500" dirty="0">
                <a:solidFill>
                  <a:srgbClr val="002060"/>
                </a:solidFill>
                <a:ea typeface="Calibri"/>
                <a:cs typeface="Calibri"/>
              </a:rPr>
              <a:t>Empower CMs to act quickly and strategically  </a:t>
            </a:r>
          </a:p>
          <a:p>
            <a:pPr marL="742950" lvl="1" indent="-285750">
              <a:buFont typeface="Arial" panose="020B0604020202020204" pitchFamily="34" charset="0"/>
              <a:buChar char="•"/>
            </a:pPr>
            <a:r>
              <a:rPr lang="en-US" sz="1500" dirty="0">
                <a:solidFill>
                  <a:srgbClr val="002060"/>
                </a:solidFill>
                <a:ea typeface="Calibri"/>
                <a:cs typeface="Calibri"/>
              </a:rPr>
              <a:t>Tracking through constant model reevaluation </a:t>
            </a:r>
          </a:p>
          <a:p>
            <a:pPr marL="285750" indent="-285750">
              <a:buFont typeface="Arial" panose="020B0604020202020204" pitchFamily="34" charset="0"/>
              <a:buChar char="•"/>
            </a:pPr>
            <a:r>
              <a:rPr lang="en-US" sz="1500" dirty="0">
                <a:solidFill>
                  <a:srgbClr val="002060"/>
                </a:solidFill>
                <a:ea typeface="Calibri"/>
                <a:cs typeface="Calibri"/>
              </a:rPr>
              <a:t>Transparency into the process</a:t>
            </a:r>
          </a:p>
          <a:p>
            <a:pPr marL="742950" lvl="1" indent="-285750">
              <a:buFont typeface="Arial" panose="020B0604020202020204" pitchFamily="34" charset="0"/>
              <a:buChar char="•"/>
            </a:pPr>
            <a:r>
              <a:rPr lang="en-US" sz="1500" dirty="0">
                <a:solidFill>
                  <a:srgbClr val="002060"/>
                </a:solidFill>
                <a:ea typeface="Calibri"/>
                <a:cs typeface="Calibri"/>
              </a:rPr>
              <a:t>A Centene solution provides ownership of process and outcomes studies can be designed and measured </a:t>
            </a:r>
            <a:r>
              <a:rPr lang="en-US" sz="1500" dirty="0" err="1">
                <a:solidFill>
                  <a:srgbClr val="002060"/>
                </a:solidFill>
                <a:ea typeface="Calibri"/>
                <a:cs typeface="Calibri"/>
              </a:rPr>
              <a:t>acurrately</a:t>
            </a:r>
            <a:endParaRPr lang="en-US" sz="1500" dirty="0">
              <a:solidFill>
                <a:srgbClr val="002060"/>
              </a:solidFill>
              <a:ea typeface="Calibri"/>
              <a:cs typeface="Calibri"/>
            </a:endParaRPr>
          </a:p>
          <a:p>
            <a:pPr marL="285750" indent="-285750" algn="just">
              <a:lnSpc>
                <a:spcPct val="90000"/>
              </a:lnSpc>
              <a:spcBef>
                <a:spcPts val="1000"/>
              </a:spcBef>
              <a:buFont typeface="Arial" panose="020B0604020202020204" pitchFamily="34" charset="0"/>
              <a:buChar char="•"/>
              <a:defRPr/>
            </a:pPr>
            <a:r>
              <a:rPr lang="en-US" sz="1500" dirty="0">
                <a:solidFill>
                  <a:srgbClr val="002060"/>
                </a:solidFill>
              </a:rPr>
              <a:t>Significant potential cost savings and efficiency improvements to improve patient outcomes through promoting preventative care and reducing ED visits leading to lower utilization.</a:t>
            </a:r>
            <a:endParaRPr lang="en-US" sz="1500" b="0" i="0" u="none" strike="noStrike" cap="none" spc="0" normalizeH="0" baseline="0" noProof="0" dirty="0">
              <a:ln>
                <a:noFill/>
              </a:ln>
              <a:solidFill>
                <a:srgbClr val="002060"/>
              </a:solidFill>
              <a:effectLst/>
              <a:uLnTx/>
              <a:uFillTx/>
              <a:ea typeface="Calibri"/>
              <a:cs typeface="Calibri"/>
            </a:endParaRPr>
          </a:p>
          <a:p>
            <a:pPr marL="228600" marR="0" lvl="0" indent="-228600" fontAlgn="auto">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cap="none" spc="0" normalizeH="0" baseline="0" noProof="0" dirty="0">
              <a:ln>
                <a:noFill/>
              </a:ln>
              <a:effectLst/>
              <a:uLnTx/>
              <a:uFillTx/>
            </a:endParaRPr>
          </a:p>
        </p:txBody>
      </p:sp>
      <p:pic>
        <p:nvPicPr>
          <p:cNvPr id="9" name="Picture 8" descr="A logo of a medical symbol&#10;&#10;AI-generated content may be incorrect.">
            <a:extLst>
              <a:ext uri="{FF2B5EF4-FFF2-40B4-BE49-F238E27FC236}">
                <a16:creationId xmlns:a16="http://schemas.microsoft.com/office/drawing/2014/main" id="{197C5A97-9B22-C3B2-2F15-479DB5DF1994}"/>
              </a:ext>
            </a:extLst>
          </p:cNvPr>
          <p:cNvPicPr>
            <a:picLocks noChangeAspect="1"/>
          </p:cNvPicPr>
          <p:nvPr/>
        </p:nvPicPr>
        <p:blipFill>
          <a:blip r:embed="rId3">
            <a:extLst>
              <a:ext uri="{28A0092B-C50C-407E-A947-70E740481C1C}">
                <a14:useLocalDpi xmlns:a14="http://schemas.microsoft.com/office/drawing/2010/main" val="0"/>
              </a:ext>
            </a:extLst>
          </a:blip>
          <a:srcRect t="1487" r="2" b="13556"/>
          <a:stretch>
            <a:fillRect/>
          </a:stretch>
        </p:blipFill>
        <p:spPr>
          <a:xfrm>
            <a:off x="7010400" y="1306286"/>
            <a:ext cx="5181600" cy="4351338"/>
          </a:xfrm>
          <a:prstGeom prst="rect">
            <a:avLst/>
          </a:prstGeom>
          <a:noFill/>
        </p:spPr>
      </p:pic>
      <p:sp>
        <p:nvSpPr>
          <p:cNvPr id="3" name="Footer Placeholder 2">
            <a:extLst>
              <a:ext uri="{FF2B5EF4-FFF2-40B4-BE49-F238E27FC236}">
                <a16:creationId xmlns:a16="http://schemas.microsoft.com/office/drawing/2014/main" id="{3F9B3ABF-EDDC-D9E0-866F-96E00062D8F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1" u="none" strike="noStrike" kern="1200" cap="none" spc="0" normalizeH="0" baseline="0" noProof="0">
                <a:ln>
                  <a:noFill/>
                </a:ln>
                <a:effectLst/>
                <a:uLnTx/>
                <a:uFillTx/>
                <a:latin typeface="+mn-lt"/>
                <a:ea typeface="+mn-ea"/>
                <a:cs typeface="+mn-cs"/>
              </a:rPr>
              <a:t>Confidential and Proprietary Information</a:t>
            </a:r>
          </a:p>
        </p:txBody>
      </p:sp>
      <p:sp>
        <p:nvSpPr>
          <p:cNvPr id="4" name="Slide Number Placeholder 3">
            <a:extLst>
              <a:ext uri="{FF2B5EF4-FFF2-40B4-BE49-F238E27FC236}">
                <a16:creationId xmlns:a16="http://schemas.microsoft.com/office/drawing/2014/main" id="{CE71824F-D96B-9774-D16F-2FCC3F752B9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CF4637D4-40A7-448E-BD23-F4D8E106FFFA}"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3</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113675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01A8C41-79FA-18F9-E50B-B938E49B452C}"/>
              </a:ext>
            </a:extLst>
          </p:cNvPr>
          <p:cNvSpPr>
            <a:spLocks noGrp="1"/>
          </p:cNvSpPr>
          <p:nvPr>
            <p:ph type="title"/>
          </p:nvPr>
        </p:nvSpPr>
        <p:spPr>
          <a:xfrm>
            <a:off x="217715" y="82617"/>
            <a:ext cx="10515600" cy="1325563"/>
          </a:xfrm>
        </p:spPr>
        <p:txBody>
          <a:bodyPr/>
          <a:lstStyle/>
          <a:p>
            <a:r>
              <a:rPr lang="en-US" b="1" dirty="0">
                <a:solidFill>
                  <a:srgbClr val="0F4970"/>
                </a:solidFill>
              </a:rPr>
              <a:t>Process</a:t>
            </a:r>
          </a:p>
        </p:txBody>
      </p:sp>
      <p:sp>
        <p:nvSpPr>
          <p:cNvPr id="11" name="Content Placeholder 10">
            <a:extLst>
              <a:ext uri="{FF2B5EF4-FFF2-40B4-BE49-F238E27FC236}">
                <a16:creationId xmlns:a16="http://schemas.microsoft.com/office/drawing/2014/main" id="{F8B1BF62-FF38-4065-B21D-364C90084969}"/>
              </a:ext>
            </a:extLst>
          </p:cNvPr>
          <p:cNvSpPr>
            <a:spLocks noGrp="1"/>
          </p:cNvSpPr>
          <p:nvPr>
            <p:ph sz="half" idx="1"/>
          </p:nvPr>
        </p:nvSpPr>
        <p:spPr>
          <a:xfrm>
            <a:off x="217715" y="1497874"/>
            <a:ext cx="11721736" cy="4679089"/>
          </a:xfrm>
        </p:spPr>
        <p:txBody>
          <a:bodyPr vert="horz" lIns="91440" tIns="45720" rIns="91440" bIns="45720" rtlCol="0" anchor="t">
            <a:normAutofit/>
          </a:bodyPr>
          <a:lstStyle/>
          <a:p>
            <a:pPr marL="514350" indent="-514350">
              <a:buFont typeface="+mj-lt"/>
              <a:buAutoNum type="arabicPeriod"/>
            </a:pPr>
            <a:r>
              <a:rPr lang="en-US" dirty="0">
                <a:ea typeface="Calibri" panose="020F0502020204030204"/>
                <a:cs typeface="Calibri"/>
              </a:rPr>
              <a:t>Model runs daily</a:t>
            </a:r>
          </a:p>
          <a:p>
            <a:pPr marL="514350" indent="-514350">
              <a:buFont typeface="+mj-lt"/>
              <a:buAutoNum type="arabicPeriod"/>
            </a:pPr>
            <a:r>
              <a:rPr lang="en-US" dirty="0">
                <a:ea typeface="Calibri" panose="020F0502020204030204"/>
                <a:cs typeface="Calibri"/>
              </a:rPr>
              <a:t>Output automatically pushes an email to CM supervisor</a:t>
            </a:r>
          </a:p>
          <a:p>
            <a:pPr marL="514350" indent="-514350">
              <a:buFont typeface="+mj-lt"/>
              <a:buAutoNum type="arabicPeriod"/>
            </a:pPr>
            <a:r>
              <a:rPr lang="en-US" dirty="0">
                <a:ea typeface="Calibri" panose="020F0502020204030204"/>
                <a:cs typeface="Calibri"/>
              </a:rPr>
              <a:t>CM supervisor logs into CLARA and assigns new members to the location-based CM</a:t>
            </a:r>
          </a:p>
          <a:p>
            <a:pPr marL="514350" indent="-514350">
              <a:buFont typeface="+mj-lt"/>
              <a:buAutoNum type="arabicPeriod"/>
            </a:pPr>
            <a:r>
              <a:rPr lang="en-US" dirty="0">
                <a:ea typeface="Calibri" panose="020F0502020204030204"/>
                <a:cs typeface="Calibri"/>
              </a:rPr>
              <a:t>Current assigned CMs for the escalated acuity members have   </a:t>
            </a:r>
          </a:p>
          <a:p>
            <a:pPr marL="514350" indent="-514350">
              <a:buFont typeface="+mj-lt"/>
              <a:buAutoNum type="arabicPeriod"/>
            </a:pPr>
            <a:endParaRPr lang="en-US" dirty="0">
              <a:ea typeface="Calibri" panose="020F0502020204030204"/>
              <a:cs typeface="Calibri"/>
            </a:endParaRPr>
          </a:p>
        </p:txBody>
      </p:sp>
      <p:sp>
        <p:nvSpPr>
          <p:cNvPr id="3" name="Footer Placeholder 2">
            <a:extLst>
              <a:ext uri="{FF2B5EF4-FFF2-40B4-BE49-F238E27FC236}">
                <a16:creationId xmlns:a16="http://schemas.microsoft.com/office/drawing/2014/main" id="{8CC5427F-B393-4826-D108-300C6B0431C1}"/>
              </a:ext>
            </a:extLst>
          </p:cNvPr>
          <p:cNvSpPr>
            <a:spLocks noGrp="1"/>
          </p:cNvSpPr>
          <p:nvPr>
            <p:ph type="ftr" sz="quarter" idx="11"/>
          </p:nvPr>
        </p:nvSpPr>
        <p:spPr/>
        <p:txBody>
          <a:bodyPr/>
          <a:lstStyle/>
          <a:p>
            <a:r>
              <a:rPr lang="en-US"/>
              <a:t>Confidential and Proprietary Information</a:t>
            </a:r>
          </a:p>
        </p:txBody>
      </p:sp>
      <p:sp>
        <p:nvSpPr>
          <p:cNvPr id="4" name="Slide Number Placeholder 3">
            <a:extLst>
              <a:ext uri="{FF2B5EF4-FFF2-40B4-BE49-F238E27FC236}">
                <a16:creationId xmlns:a16="http://schemas.microsoft.com/office/drawing/2014/main" id="{574434FD-E3BD-C124-D372-1BB9EBF2B79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4637D4-40A7-448E-BD23-F4D8E106FFFA}" type="slidenum">
              <a:rPr kumimoji="0" lang="en-US" sz="1200" b="0" i="0" u="none" strike="noStrike" kern="1200" cap="none" spc="0" normalizeH="0" baseline="0" noProof="0" smtClean="0">
                <a:ln>
                  <a:noFill/>
                </a:ln>
                <a:solidFill>
                  <a:schemeClr val="bg2"/>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schemeClr val="bg2"/>
              </a:solidFill>
              <a:effectLst/>
              <a:uLnTx/>
              <a:uFillTx/>
              <a:latin typeface="+mn-lt"/>
              <a:ea typeface="+mn-ea"/>
              <a:cs typeface="+mn-cs"/>
            </a:endParaRPr>
          </a:p>
        </p:txBody>
      </p:sp>
    </p:spTree>
    <p:extLst>
      <p:ext uri="{BB962C8B-B14F-4D97-AF65-F5344CB8AC3E}">
        <p14:creationId xmlns:p14="http://schemas.microsoft.com/office/powerpoint/2010/main" val="4291131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135A7-66B2-73D8-E841-60D5DB162500}"/>
              </a:ext>
            </a:extLst>
          </p:cNvPr>
          <p:cNvSpPr>
            <a:spLocks noGrp="1"/>
          </p:cNvSpPr>
          <p:nvPr>
            <p:ph type="title"/>
          </p:nvPr>
        </p:nvSpPr>
        <p:spPr>
          <a:xfrm>
            <a:off x="524256" y="135911"/>
            <a:ext cx="10515600" cy="1325563"/>
          </a:xfrm>
        </p:spPr>
        <p:txBody>
          <a:bodyPr anchor="ctr">
            <a:normAutofit/>
          </a:bodyPr>
          <a:lstStyle/>
          <a:p>
            <a:r>
              <a:rPr lang="en-US" b="1" dirty="0">
                <a:solidFill>
                  <a:srgbClr val="005691"/>
                </a:solidFill>
              </a:rPr>
              <a:t>User Stories for CLARA</a:t>
            </a:r>
          </a:p>
        </p:txBody>
      </p:sp>
      <p:sp>
        <p:nvSpPr>
          <p:cNvPr id="4" name="Content Placeholder 3">
            <a:extLst>
              <a:ext uri="{FF2B5EF4-FFF2-40B4-BE49-F238E27FC236}">
                <a16:creationId xmlns:a16="http://schemas.microsoft.com/office/drawing/2014/main" id="{6798C63B-BD71-A433-107C-E3ADF9E3DED7}"/>
              </a:ext>
            </a:extLst>
          </p:cNvPr>
          <p:cNvSpPr>
            <a:spLocks noGrp="1"/>
          </p:cNvSpPr>
          <p:nvPr>
            <p:ph sz="half" idx="1"/>
          </p:nvPr>
        </p:nvSpPr>
        <p:spPr>
          <a:xfrm>
            <a:off x="524256" y="1533017"/>
            <a:ext cx="5181600" cy="4351338"/>
          </a:xfrm>
        </p:spPr>
        <p:txBody>
          <a:bodyPr vert="horz" lIns="91440" tIns="45720" rIns="91440" bIns="45720" rtlCol="0" anchor="t">
            <a:normAutofit lnSpcReduction="10000"/>
          </a:bodyPr>
          <a:lstStyle/>
          <a:p>
            <a:pPr marL="0" indent="0">
              <a:buNone/>
            </a:pPr>
            <a:r>
              <a:rPr lang="en-US" sz="2600" dirty="0">
                <a:solidFill>
                  <a:srgbClr val="005691"/>
                </a:solidFill>
                <a:ea typeface="Calibri"/>
                <a:cs typeface="Calibri"/>
              </a:rPr>
              <a:t>As a </a:t>
            </a:r>
            <a:r>
              <a:rPr lang="en-US" sz="2600" b="1" dirty="0">
                <a:solidFill>
                  <a:srgbClr val="005691"/>
                </a:solidFill>
                <a:ea typeface="Calibri"/>
                <a:cs typeface="Calibri"/>
              </a:rPr>
              <a:t>Care Manager</a:t>
            </a:r>
            <a:r>
              <a:rPr lang="en-US" sz="2600" dirty="0">
                <a:solidFill>
                  <a:srgbClr val="005691"/>
                </a:solidFill>
                <a:ea typeface="Calibri"/>
                <a:cs typeface="Calibri"/>
              </a:rPr>
              <a:t> at a Centene, </a:t>
            </a:r>
            <a:endParaRPr lang="en-US" dirty="0">
              <a:solidFill>
                <a:srgbClr val="005691"/>
              </a:solidFill>
              <a:ea typeface="Calibri"/>
              <a:cs typeface="Calibri"/>
            </a:endParaRPr>
          </a:p>
          <a:p>
            <a:pPr marL="0" indent="0">
              <a:buNone/>
            </a:pPr>
            <a:endParaRPr lang="en-US" sz="2600" dirty="0">
              <a:solidFill>
                <a:srgbClr val="005691"/>
              </a:solidFill>
              <a:ea typeface="Calibri"/>
              <a:cs typeface="Calibri"/>
            </a:endParaRPr>
          </a:p>
          <a:p>
            <a:pPr marL="0" indent="0">
              <a:buNone/>
            </a:pPr>
            <a:r>
              <a:rPr lang="en-US" sz="2600" dirty="0">
                <a:solidFill>
                  <a:srgbClr val="005691"/>
                </a:solidFill>
                <a:ea typeface="Calibri"/>
                <a:cs typeface="Calibri"/>
              </a:rPr>
              <a:t>I want CLARA to proactively alert me when a member shows signs of deteriorating health or rising utilization risk, </a:t>
            </a:r>
            <a:endParaRPr lang="en-US" dirty="0">
              <a:solidFill>
                <a:srgbClr val="005691"/>
              </a:solidFill>
              <a:ea typeface="Calibri"/>
              <a:cs typeface="Calibri"/>
            </a:endParaRPr>
          </a:p>
          <a:p>
            <a:pPr marL="0" indent="0">
              <a:buNone/>
            </a:pPr>
            <a:endParaRPr lang="en-US" sz="2600" dirty="0">
              <a:solidFill>
                <a:srgbClr val="005691"/>
              </a:solidFill>
              <a:ea typeface="Calibri"/>
              <a:cs typeface="Calibri"/>
            </a:endParaRPr>
          </a:p>
          <a:p>
            <a:pPr marL="0" indent="0">
              <a:buNone/>
            </a:pPr>
            <a:r>
              <a:rPr lang="en-US" sz="2600" dirty="0">
                <a:solidFill>
                  <a:srgbClr val="005691"/>
                </a:solidFill>
                <a:ea typeface="Calibri"/>
                <a:cs typeface="Calibri"/>
              </a:rPr>
              <a:t>So that I can reach out coordinate timely, effective interventions that improve outcomes and reduce unnecessary costs.  </a:t>
            </a:r>
          </a:p>
          <a:p>
            <a:endParaRPr lang="en-US" sz="2600" dirty="0"/>
          </a:p>
          <a:p>
            <a:endParaRPr lang="en-US" sz="2600" dirty="0">
              <a:ea typeface="Calibri"/>
              <a:cs typeface="Calibri"/>
            </a:endParaRPr>
          </a:p>
        </p:txBody>
      </p:sp>
      <p:sp>
        <p:nvSpPr>
          <p:cNvPr id="5" name="Footer Placeholder 4">
            <a:extLst>
              <a:ext uri="{FF2B5EF4-FFF2-40B4-BE49-F238E27FC236}">
                <a16:creationId xmlns:a16="http://schemas.microsoft.com/office/drawing/2014/main" id="{76BDE470-5160-F567-9A87-8BFA5ACD034F}"/>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Confidential and Proprietary Information</a:t>
            </a:r>
          </a:p>
        </p:txBody>
      </p:sp>
      <p:sp>
        <p:nvSpPr>
          <p:cNvPr id="6" name="Slide Number Placeholder 5">
            <a:extLst>
              <a:ext uri="{FF2B5EF4-FFF2-40B4-BE49-F238E27FC236}">
                <a16:creationId xmlns:a16="http://schemas.microsoft.com/office/drawing/2014/main" id="{00DCC4BF-0721-DE80-E887-9CAE2AAD098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CF4637D4-40A7-448E-BD23-F4D8E106FFFA}" type="slidenum">
              <a:rPr lang="en-US" smtClean="0"/>
              <a:pPr>
                <a:spcAft>
                  <a:spcPts val="600"/>
                </a:spcAft>
              </a:pPr>
              <a:t>5</a:t>
            </a:fld>
            <a:endParaRPr lang="en-US"/>
          </a:p>
        </p:txBody>
      </p:sp>
      <p:sp>
        <p:nvSpPr>
          <p:cNvPr id="8" name="Content Placeholder 7">
            <a:extLst>
              <a:ext uri="{FF2B5EF4-FFF2-40B4-BE49-F238E27FC236}">
                <a16:creationId xmlns:a16="http://schemas.microsoft.com/office/drawing/2014/main" id="{7DE983E2-848C-43C1-B437-D8F45CA932E3}"/>
              </a:ext>
            </a:extLst>
          </p:cNvPr>
          <p:cNvSpPr>
            <a:spLocks noGrp="1"/>
          </p:cNvSpPr>
          <p:nvPr>
            <p:ph sz="half" idx="2"/>
          </p:nvPr>
        </p:nvSpPr>
        <p:spPr>
          <a:xfrm>
            <a:off x="6172200" y="1533795"/>
            <a:ext cx="5181600" cy="4351338"/>
          </a:xfrm>
        </p:spPr>
        <p:txBody>
          <a:bodyPr vert="horz" lIns="91440" tIns="45720" rIns="91440" bIns="45720" rtlCol="0" anchor="t">
            <a:normAutofit/>
          </a:bodyPr>
          <a:lstStyle/>
          <a:p>
            <a:pPr marL="0" indent="0">
              <a:buNone/>
            </a:pPr>
            <a:r>
              <a:rPr lang="en-US" sz="2600" dirty="0">
                <a:solidFill>
                  <a:srgbClr val="005691"/>
                </a:solidFill>
                <a:ea typeface="Calibri"/>
                <a:cs typeface="Calibri"/>
              </a:rPr>
              <a:t>As a </a:t>
            </a:r>
            <a:r>
              <a:rPr lang="en-US" sz="2600" b="1" dirty="0">
                <a:solidFill>
                  <a:srgbClr val="005691"/>
                </a:solidFill>
                <a:ea typeface="Calibri"/>
                <a:cs typeface="Calibri"/>
              </a:rPr>
              <a:t>Supervisor of Care Managers</a:t>
            </a:r>
            <a:r>
              <a:rPr lang="en-US" sz="2600" dirty="0">
                <a:solidFill>
                  <a:srgbClr val="005691"/>
                </a:solidFill>
                <a:ea typeface="Calibri"/>
                <a:cs typeface="Calibri"/>
              </a:rPr>
              <a:t>, </a:t>
            </a:r>
            <a:endParaRPr lang="en-US" sz="2600" dirty="0">
              <a:ea typeface="Calibri"/>
              <a:cs typeface="Calibri"/>
            </a:endParaRPr>
          </a:p>
          <a:p>
            <a:endParaRPr lang="en-US" sz="2600" dirty="0">
              <a:ea typeface="Calibri"/>
              <a:cs typeface="Calibri"/>
            </a:endParaRPr>
          </a:p>
          <a:p>
            <a:pPr marL="0" indent="0">
              <a:buNone/>
            </a:pPr>
            <a:r>
              <a:rPr lang="en-US" sz="2600" dirty="0">
                <a:solidFill>
                  <a:srgbClr val="005691"/>
                </a:solidFill>
                <a:ea typeface="Calibri"/>
                <a:cs typeface="Calibri"/>
              </a:rPr>
              <a:t>I seek more insights, better metrics, predictive insights and visibility into member visits </a:t>
            </a:r>
            <a:endParaRPr lang="en-US" sz="2600" dirty="0">
              <a:ea typeface="Calibri"/>
              <a:cs typeface="Calibri"/>
            </a:endParaRPr>
          </a:p>
          <a:p>
            <a:endParaRPr lang="en-US" sz="2600" dirty="0">
              <a:ea typeface="Calibri"/>
              <a:cs typeface="Calibri"/>
            </a:endParaRPr>
          </a:p>
          <a:p>
            <a:pPr marL="0" indent="0">
              <a:buNone/>
            </a:pPr>
            <a:r>
              <a:rPr lang="en-US" sz="2600" dirty="0">
                <a:solidFill>
                  <a:srgbClr val="005691"/>
                </a:solidFill>
                <a:ea typeface="Calibri"/>
                <a:cs typeface="Calibri"/>
              </a:rPr>
              <a:t>So that to improve care logistics are optimized along with the Care Managers being focused on the 'right' members.</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843488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4D351-5A6C-0B2B-E37A-8740211A790D}"/>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FE533338-C9E7-9EBF-8E01-508899C8AAD4}"/>
              </a:ext>
            </a:extLst>
          </p:cNvPr>
          <p:cNvSpPr>
            <a:spLocks noGrp="1"/>
          </p:cNvSpPr>
          <p:nvPr>
            <p:ph type="title"/>
          </p:nvPr>
        </p:nvSpPr>
        <p:spPr>
          <a:xfrm>
            <a:off x="662781" y="135911"/>
            <a:ext cx="10712791" cy="1325563"/>
          </a:xfrm>
        </p:spPr>
        <p:txBody>
          <a:bodyPr vert="horz" lIns="91440" tIns="45720" rIns="91440" bIns="45720" rtlCol="0" anchor="ctr">
            <a:normAutofit/>
          </a:bodyPr>
          <a:lstStyle/>
          <a:p>
            <a:r>
              <a:rPr lang="en-US" b="1">
                <a:solidFill>
                  <a:srgbClr val="005691"/>
                </a:solidFill>
              </a:rPr>
              <a:t>CLARA Tech</a:t>
            </a:r>
            <a:r>
              <a:rPr lang="en-US" b="1" kern="1200">
                <a:solidFill>
                  <a:srgbClr val="005691"/>
                </a:solidFill>
                <a:latin typeface="+mj-lt"/>
                <a:ea typeface="+mj-ea"/>
                <a:cs typeface="+mj-cs"/>
              </a:rPr>
              <a:t> Stack</a:t>
            </a:r>
          </a:p>
        </p:txBody>
      </p:sp>
      <p:sp>
        <p:nvSpPr>
          <p:cNvPr id="12" name="Content Placeholder 3">
            <a:extLst>
              <a:ext uri="{FF2B5EF4-FFF2-40B4-BE49-F238E27FC236}">
                <a16:creationId xmlns:a16="http://schemas.microsoft.com/office/drawing/2014/main" id="{19392DFC-1F3A-06DB-86E5-42B681CF4188}"/>
              </a:ext>
            </a:extLst>
          </p:cNvPr>
          <p:cNvSpPr txBox="1">
            <a:spLocks/>
          </p:cNvSpPr>
          <p:nvPr/>
        </p:nvSpPr>
        <p:spPr>
          <a:xfrm>
            <a:off x="6222547" y="987992"/>
            <a:ext cx="5864678" cy="4882016"/>
          </a:xfrm>
          <a:prstGeom prst="rect">
            <a:avLst/>
          </a:prstGeom>
        </p:spPr>
        <p:txBody>
          <a:bodyPr vert="horz" lIns="91440" tIns="45720" rIns="91440" bIns="45720" rtlCol="0" anchor="t">
            <a:noAutofit/>
          </a:bodyPr>
          <a:lstStyle>
            <a:lvl1pPr marL="234945" indent="-234945"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9213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9322"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6511"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63699"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4315" indent="-234315" defTabSz="914400">
              <a:defRPr/>
            </a:pPr>
            <a:r>
              <a:rPr lang="en-US" sz="2000" b="1" dirty="0">
                <a:solidFill>
                  <a:srgbClr val="005691"/>
                </a:solidFill>
                <a:ea typeface="+mn-lt"/>
                <a:cs typeface="+mn-lt"/>
              </a:rPr>
              <a:t>Databricks</a:t>
            </a:r>
            <a:r>
              <a:rPr lang="en-US" sz="2000" dirty="0">
                <a:solidFill>
                  <a:srgbClr val="005691"/>
                </a:solidFill>
                <a:ea typeface="+mn-lt"/>
                <a:cs typeface="+mn-lt"/>
              </a:rPr>
              <a:t>: </a:t>
            </a:r>
          </a:p>
          <a:p>
            <a:pPr marL="691503" lvl="1" indent="-234315" defTabSz="914400">
              <a:defRPr/>
            </a:pPr>
            <a:r>
              <a:rPr lang="en-US" sz="1600" dirty="0">
                <a:solidFill>
                  <a:srgbClr val="005691"/>
                </a:solidFill>
                <a:ea typeface="+mn-lt"/>
                <a:cs typeface="+mn-lt"/>
              </a:rPr>
              <a:t>Creating, running and tuning models </a:t>
            </a:r>
          </a:p>
          <a:p>
            <a:pPr marL="691503" lvl="1" indent="-234315" defTabSz="914400">
              <a:defRPr/>
            </a:pPr>
            <a:r>
              <a:rPr lang="en-US" sz="1600" dirty="0">
                <a:solidFill>
                  <a:srgbClr val="005691"/>
                </a:solidFill>
                <a:ea typeface="+mn-lt"/>
                <a:cs typeface="+mn-lt"/>
              </a:rPr>
              <a:t>Data wrangling </a:t>
            </a:r>
          </a:p>
          <a:p>
            <a:pPr marL="691503" lvl="1" indent="-234315" defTabSz="914400">
              <a:defRPr/>
            </a:pPr>
            <a:r>
              <a:rPr lang="en-US" sz="1600" dirty="0">
                <a:solidFill>
                  <a:srgbClr val="005691"/>
                </a:solidFill>
                <a:ea typeface="+mn-lt"/>
                <a:cs typeface="+mn-lt"/>
              </a:rPr>
              <a:t>Hosting and enriching the chat bot via genie </a:t>
            </a:r>
          </a:p>
          <a:p>
            <a:pPr marL="691503" lvl="1" indent="-234315" defTabSz="914400">
              <a:defRPr/>
            </a:pPr>
            <a:r>
              <a:rPr lang="en-US" sz="1600" dirty="0">
                <a:solidFill>
                  <a:srgbClr val="005691"/>
                </a:solidFill>
                <a:ea typeface="+mn-lt"/>
                <a:cs typeface="+mn-lt"/>
              </a:rPr>
              <a:t>Flask app integration </a:t>
            </a:r>
          </a:p>
          <a:p>
            <a:pPr marL="234315" indent="-234315" defTabSz="914400">
              <a:defRPr/>
            </a:pPr>
            <a:r>
              <a:rPr lang="en-US" sz="2000" b="1" dirty="0">
                <a:solidFill>
                  <a:srgbClr val="005691"/>
                </a:solidFill>
                <a:ea typeface="+mn-lt"/>
                <a:cs typeface="+mn-lt"/>
              </a:rPr>
              <a:t>Flask app - </a:t>
            </a:r>
            <a:r>
              <a:rPr lang="en-US" sz="2000" b="1" dirty="0">
                <a:solidFill>
                  <a:srgbClr val="005691"/>
                </a:solidFill>
                <a:ea typeface="+mn-lt"/>
                <a:cs typeface="Calibri"/>
              </a:rPr>
              <a:t>CMs interactive portal</a:t>
            </a:r>
            <a:endParaRPr lang="en-US" sz="2000" b="1" dirty="0">
              <a:solidFill>
                <a:srgbClr val="005691"/>
              </a:solidFill>
              <a:ea typeface="+mn-lt"/>
              <a:cs typeface="+mn-lt"/>
            </a:endParaRPr>
          </a:p>
          <a:p>
            <a:pPr marL="691503" lvl="1" indent="-234315" defTabSz="914400">
              <a:defRPr/>
            </a:pPr>
            <a:r>
              <a:rPr lang="en-US" sz="1600" b="1" dirty="0">
                <a:solidFill>
                  <a:srgbClr val="005691"/>
                </a:solidFill>
                <a:ea typeface="Calibri"/>
                <a:cs typeface="Calibri"/>
              </a:rPr>
              <a:t>Leaflet</a:t>
            </a:r>
            <a:r>
              <a:rPr lang="en-US" sz="1600" dirty="0">
                <a:solidFill>
                  <a:srgbClr val="005691"/>
                </a:solidFill>
                <a:ea typeface="Calibri"/>
                <a:cs typeface="Calibri"/>
              </a:rPr>
              <a:t>: Used for displaying geocoded patient and provider information and location on a map</a:t>
            </a:r>
          </a:p>
          <a:p>
            <a:pPr marL="691503" lvl="1" indent="-234315" defTabSz="914400">
              <a:defRPr/>
            </a:pPr>
            <a:r>
              <a:rPr lang="en-US" sz="1600" b="1" dirty="0">
                <a:solidFill>
                  <a:srgbClr val="005691"/>
                </a:solidFill>
                <a:ea typeface="+mn-lt"/>
                <a:cs typeface="Calibri"/>
              </a:rPr>
              <a:t>Dashboard </a:t>
            </a:r>
          </a:p>
          <a:p>
            <a:pPr marL="691503" lvl="1" indent="-234315" defTabSz="914400">
              <a:defRPr/>
            </a:pPr>
            <a:r>
              <a:rPr lang="en-US" sz="1600" b="1" dirty="0">
                <a:solidFill>
                  <a:srgbClr val="005691"/>
                </a:solidFill>
                <a:ea typeface="+mn-lt"/>
                <a:cs typeface="+mn-lt"/>
              </a:rPr>
              <a:t>Ai genie chat bot enriched with RAG LLM </a:t>
            </a:r>
          </a:p>
          <a:p>
            <a:pPr marL="234315" indent="-234315" defTabSz="914400">
              <a:defRPr/>
            </a:pPr>
            <a:r>
              <a:rPr lang="en-US" sz="2000" b="1" dirty="0">
                <a:solidFill>
                  <a:srgbClr val="005691"/>
                </a:solidFill>
                <a:ea typeface="+mn-lt"/>
                <a:cs typeface="+mn-lt"/>
              </a:rPr>
              <a:t>The Data</a:t>
            </a:r>
            <a:endParaRPr lang="en-US" sz="1200" b="1" dirty="0">
              <a:solidFill>
                <a:srgbClr val="005691"/>
              </a:solidFill>
              <a:ea typeface="Calibri"/>
              <a:cs typeface="Calibri"/>
            </a:endParaRPr>
          </a:p>
          <a:p>
            <a:pPr marL="691503" lvl="1" indent="-234315" defTabSz="914400">
              <a:defRPr/>
            </a:pPr>
            <a:r>
              <a:rPr lang="en-US" sz="1600" b="1" dirty="0">
                <a:solidFill>
                  <a:srgbClr val="005691"/>
                </a:solidFill>
                <a:ea typeface="+mn-lt"/>
                <a:cs typeface="+mn-lt"/>
              </a:rPr>
              <a:t>FHIR data feed</a:t>
            </a:r>
            <a:r>
              <a:rPr lang="en-US" sz="1600" dirty="0">
                <a:solidFill>
                  <a:srgbClr val="005691"/>
                </a:solidFill>
                <a:ea typeface="+mn-lt"/>
                <a:cs typeface="+mn-lt"/>
              </a:rPr>
              <a:t>: Assumed to be a  real-time data source used in the all features. </a:t>
            </a:r>
            <a:endParaRPr lang="en-US" sz="800" b="1" dirty="0">
              <a:solidFill>
                <a:srgbClr val="005691"/>
              </a:solidFill>
              <a:ea typeface="Calibri"/>
              <a:cs typeface="Calibri"/>
            </a:endParaRPr>
          </a:p>
          <a:p>
            <a:pPr marL="691503" lvl="1" indent="-234315" defTabSz="914400">
              <a:defRPr/>
            </a:pPr>
            <a:r>
              <a:rPr lang="en-US" sz="1600" b="1" dirty="0" err="1">
                <a:solidFill>
                  <a:srgbClr val="005691"/>
                </a:solidFill>
                <a:ea typeface="+mn-lt"/>
                <a:cs typeface="+mn-lt"/>
              </a:rPr>
              <a:t>Snomed</a:t>
            </a:r>
            <a:r>
              <a:rPr lang="en-US" sz="1600" b="1" dirty="0">
                <a:solidFill>
                  <a:srgbClr val="005691"/>
                </a:solidFill>
                <a:ea typeface="+mn-lt"/>
                <a:cs typeface="+mn-lt"/>
              </a:rPr>
              <a:t> Code mapping descriptions</a:t>
            </a:r>
            <a:r>
              <a:rPr lang="en-US" sz="1600" dirty="0">
                <a:solidFill>
                  <a:srgbClr val="005691"/>
                </a:solidFill>
                <a:ea typeface="+mn-lt"/>
                <a:cs typeface="+mn-lt"/>
              </a:rPr>
              <a:t>: Used for constructing independent variables for predictive model</a:t>
            </a:r>
            <a:endParaRPr lang="en-US" sz="1200" dirty="0">
              <a:solidFill>
                <a:srgbClr val="005691"/>
              </a:solidFill>
              <a:ea typeface="+mn-lt"/>
              <a:cs typeface="+mn-lt"/>
            </a:endParaRPr>
          </a:p>
          <a:p>
            <a:pPr marL="691503" lvl="1" indent="-234315" defTabSz="914400">
              <a:defRPr/>
            </a:pPr>
            <a:r>
              <a:rPr lang="en-US" sz="1600" b="1" dirty="0">
                <a:solidFill>
                  <a:srgbClr val="005691"/>
                </a:solidFill>
                <a:ea typeface="+mn-lt"/>
                <a:cs typeface="+mn-lt"/>
              </a:rPr>
              <a:t>SDoH data</a:t>
            </a:r>
            <a:r>
              <a:rPr lang="en-US" sz="1600" dirty="0">
                <a:solidFill>
                  <a:srgbClr val="005691"/>
                </a:solidFill>
                <a:ea typeface="+mn-lt"/>
                <a:cs typeface="+mn-lt"/>
              </a:rPr>
              <a:t>: Used for enriching the dataset from Social Vulnerability Index (150+ metrics).</a:t>
            </a:r>
            <a:endParaRPr lang="en-US" sz="800" b="1" dirty="0">
              <a:solidFill>
                <a:srgbClr val="005691"/>
              </a:solidFill>
              <a:ea typeface="Calibri"/>
              <a:cs typeface="Calibri"/>
            </a:endParaRPr>
          </a:p>
          <a:p>
            <a:pPr marL="234315" indent="-234315" defTabSz="914400">
              <a:defRPr/>
            </a:pPr>
            <a:endParaRPr lang="en-US" sz="2000" dirty="0">
              <a:solidFill>
                <a:srgbClr val="005691"/>
              </a:solidFill>
              <a:ea typeface="Calibri"/>
              <a:cs typeface="Calibri"/>
            </a:endParaRPr>
          </a:p>
        </p:txBody>
      </p:sp>
      <p:sp>
        <p:nvSpPr>
          <p:cNvPr id="3" name="Footer Placeholder 2">
            <a:extLst>
              <a:ext uri="{FF2B5EF4-FFF2-40B4-BE49-F238E27FC236}">
                <a16:creationId xmlns:a16="http://schemas.microsoft.com/office/drawing/2014/main" id="{59F28E3F-2E8B-98E5-2213-84B0EBE17C9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1" u="none" strike="noStrike" kern="1200" cap="none" spc="0" normalizeH="0" baseline="0" noProof="0">
                <a:ln>
                  <a:noFill/>
                </a:ln>
                <a:solidFill>
                  <a:prstClr val="black">
                    <a:tint val="75000"/>
                  </a:prstClr>
                </a:solidFill>
                <a:effectLst/>
                <a:uLnTx/>
                <a:uFillTx/>
                <a:latin typeface="Calibri" panose="020F0502020204030204"/>
                <a:ea typeface="+mn-ea"/>
                <a:cs typeface="+mn-cs"/>
              </a:rPr>
              <a:t>Confidential and Proprietary Information</a:t>
            </a:r>
          </a:p>
        </p:txBody>
      </p:sp>
      <p:sp>
        <p:nvSpPr>
          <p:cNvPr id="4" name="Slide Number Placeholder 3">
            <a:extLst>
              <a:ext uri="{FF2B5EF4-FFF2-40B4-BE49-F238E27FC236}">
                <a16:creationId xmlns:a16="http://schemas.microsoft.com/office/drawing/2014/main" id="{FD2E9F00-B6C3-E3CE-1BEE-856337A22FA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4637D4-40A7-448E-BD23-F4D8E106FF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Content Placeholder 6" descr="Big data internet technology">
            <a:extLst>
              <a:ext uri="{FF2B5EF4-FFF2-40B4-BE49-F238E27FC236}">
                <a16:creationId xmlns:a16="http://schemas.microsoft.com/office/drawing/2014/main" id="{EA7F1D47-F8EB-E4DD-BB60-6C505591AC75}"/>
              </a:ext>
            </a:extLst>
          </p:cNvPr>
          <p:cNvPicPr>
            <a:picLocks noGrp="1" noChangeAspect="1"/>
          </p:cNvPicPr>
          <p:nvPr>
            <p:ph sz="half" idx="1"/>
          </p:nvPr>
        </p:nvPicPr>
        <p:blipFill>
          <a:blip r:embed="rId4"/>
          <a:stretch>
            <a:fillRect/>
          </a:stretch>
        </p:blipFill>
        <p:spPr>
          <a:xfrm>
            <a:off x="662781" y="1518670"/>
            <a:ext cx="5181373" cy="4351338"/>
          </a:xfrm>
          <a:noFill/>
        </p:spPr>
      </p:pic>
    </p:spTree>
    <p:extLst>
      <p:ext uri="{BB962C8B-B14F-4D97-AF65-F5344CB8AC3E}">
        <p14:creationId xmlns:p14="http://schemas.microsoft.com/office/powerpoint/2010/main" val="2581147630"/>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A1E2D2-BC47-BEB5-B129-2E62E54F0E5F}"/>
              </a:ext>
            </a:extLst>
          </p:cNvPr>
          <p:cNvSpPr>
            <a:spLocks noGrp="1"/>
          </p:cNvSpPr>
          <p:nvPr>
            <p:ph type="title"/>
          </p:nvPr>
        </p:nvSpPr>
        <p:spPr>
          <a:xfrm>
            <a:off x="99291" y="-4329"/>
            <a:ext cx="12097327" cy="1371744"/>
          </a:xfrm>
          <a:ln w="57150">
            <a:noFill/>
          </a:ln>
        </p:spPr>
        <p:txBody>
          <a:bodyPr/>
          <a:lstStyle/>
          <a:p>
            <a:r>
              <a:rPr lang="en-US" b="1" dirty="0">
                <a:solidFill>
                  <a:srgbClr val="005691"/>
                </a:solidFill>
              </a:rPr>
              <a:t>   Conditions</a:t>
            </a:r>
          </a:p>
        </p:txBody>
      </p:sp>
      <p:sp>
        <p:nvSpPr>
          <p:cNvPr id="2" name="Content Placeholder 1">
            <a:extLst>
              <a:ext uri="{FF2B5EF4-FFF2-40B4-BE49-F238E27FC236}">
                <a16:creationId xmlns:a16="http://schemas.microsoft.com/office/drawing/2014/main" id="{4E86C2CD-0EA8-5E6D-3C5D-B2B59AF2578D}"/>
              </a:ext>
            </a:extLst>
          </p:cNvPr>
          <p:cNvSpPr>
            <a:spLocks noGrp="1"/>
          </p:cNvSpPr>
          <p:nvPr>
            <p:ph sz="half" idx="1"/>
          </p:nvPr>
        </p:nvSpPr>
        <p:spPr>
          <a:xfrm>
            <a:off x="87746" y="1363807"/>
            <a:ext cx="5932054" cy="4813156"/>
          </a:xfrm>
          <a:ln w="57150">
            <a:noFill/>
          </a:ln>
        </p:spPr>
        <p:txBody>
          <a:bodyPr vert="horz" lIns="91440" tIns="45720" rIns="91440" bIns="45720" rtlCol="0" anchor="t">
            <a:normAutofit/>
          </a:bodyPr>
          <a:lstStyle/>
          <a:p>
            <a:pPr marL="0" indent="0">
              <a:buNone/>
            </a:pPr>
            <a:r>
              <a:rPr lang="en-US" dirty="0">
                <a:solidFill>
                  <a:srgbClr val="005691"/>
                </a:solidFill>
                <a:ea typeface="+mn-lt"/>
                <a:cs typeface="+mn-lt"/>
              </a:rPr>
              <a:t>Preconditions:</a:t>
            </a:r>
            <a:endParaRPr lang="en-US" dirty="0">
              <a:solidFill>
                <a:srgbClr val="005691"/>
              </a:solidFill>
              <a:ea typeface="Calibri"/>
              <a:cs typeface="Calibri"/>
            </a:endParaRPr>
          </a:p>
          <a:p>
            <a:endParaRPr lang="en-US" dirty="0">
              <a:solidFill>
                <a:srgbClr val="005691"/>
              </a:solidFill>
              <a:ea typeface="Calibri"/>
              <a:cs typeface="Calibri"/>
            </a:endParaRPr>
          </a:p>
          <a:p>
            <a:pPr lvl="1">
              <a:buFont typeface="Courier New" panose="020B0604020202020204" pitchFamily="34" charset="0"/>
              <a:buChar char="o"/>
            </a:pPr>
            <a:r>
              <a:rPr lang="en-US" dirty="0">
                <a:solidFill>
                  <a:srgbClr val="005691"/>
                </a:solidFill>
                <a:ea typeface="+mn-lt"/>
                <a:cs typeface="+mn-lt"/>
              </a:rPr>
              <a:t>Real-time or near real-time access to flattened FHIR data (observations, encounters, conditions, </a:t>
            </a:r>
            <a:r>
              <a:rPr lang="en-US" err="1">
                <a:solidFill>
                  <a:srgbClr val="005691"/>
                </a:solidFill>
                <a:ea typeface="+mn-lt"/>
                <a:cs typeface="+mn-lt"/>
              </a:rPr>
              <a:t>careplans</a:t>
            </a:r>
            <a:r>
              <a:rPr lang="en-US" dirty="0">
                <a:solidFill>
                  <a:srgbClr val="005691"/>
                </a:solidFill>
                <a:ea typeface="+mn-lt"/>
                <a:cs typeface="+mn-lt"/>
              </a:rPr>
              <a:t>, etc.).</a:t>
            </a:r>
            <a:endParaRPr lang="en-US">
              <a:solidFill>
                <a:srgbClr val="005691"/>
              </a:solidFill>
              <a:ea typeface="Calibri"/>
              <a:cs typeface="Calibri"/>
            </a:endParaRPr>
          </a:p>
          <a:p>
            <a:pPr lvl="1">
              <a:buFont typeface="Courier New" panose="020B0604020202020204" pitchFamily="34" charset="0"/>
              <a:buChar char="o"/>
            </a:pPr>
            <a:r>
              <a:rPr lang="en-US" dirty="0">
                <a:solidFill>
                  <a:srgbClr val="005691"/>
                </a:solidFill>
                <a:ea typeface="+mn-lt"/>
                <a:cs typeface="+mn-lt"/>
              </a:rPr>
              <a:t>Member is attributed to a care management cohort.</a:t>
            </a:r>
            <a:endParaRPr lang="en-US">
              <a:solidFill>
                <a:srgbClr val="005691"/>
              </a:solidFill>
              <a:ea typeface="Calibri"/>
              <a:cs typeface="Calibri"/>
            </a:endParaRPr>
          </a:p>
          <a:p>
            <a:pPr lvl="1">
              <a:buFont typeface="Courier New" panose="020B0604020202020204" pitchFamily="34" charset="0"/>
              <a:buChar char="o"/>
            </a:pPr>
            <a:r>
              <a:rPr lang="en-US" dirty="0">
                <a:solidFill>
                  <a:srgbClr val="005691"/>
                </a:solidFill>
                <a:ea typeface="+mn-lt"/>
                <a:cs typeface="+mn-lt"/>
              </a:rPr>
              <a:t>Predictive model thresholds are configured for alert generation.</a:t>
            </a:r>
            <a:endParaRPr lang="en-US">
              <a:solidFill>
                <a:srgbClr val="005691"/>
              </a:solidFill>
              <a:ea typeface="Calibri"/>
              <a:cs typeface="Calibri"/>
            </a:endParaRPr>
          </a:p>
          <a:p>
            <a:endParaRPr lang="en-US" dirty="0"/>
          </a:p>
        </p:txBody>
      </p:sp>
      <p:sp>
        <p:nvSpPr>
          <p:cNvPr id="6" name="Content Placeholder 5">
            <a:extLst>
              <a:ext uri="{FF2B5EF4-FFF2-40B4-BE49-F238E27FC236}">
                <a16:creationId xmlns:a16="http://schemas.microsoft.com/office/drawing/2014/main" id="{E7D15ED7-C1DA-2B9F-0FD7-8BF1B341F5BD}"/>
              </a:ext>
            </a:extLst>
          </p:cNvPr>
          <p:cNvSpPr>
            <a:spLocks noGrp="1"/>
          </p:cNvSpPr>
          <p:nvPr>
            <p:ph sz="half" idx="2"/>
          </p:nvPr>
        </p:nvSpPr>
        <p:spPr>
          <a:xfrm>
            <a:off x="6010564" y="1352262"/>
            <a:ext cx="6186054" cy="4824701"/>
          </a:xfrm>
          <a:ln w="57150">
            <a:noFill/>
          </a:ln>
        </p:spPr>
        <p:txBody>
          <a:bodyPr vert="horz" lIns="91440" tIns="45720" rIns="91440" bIns="45720" rtlCol="0" anchor="t">
            <a:normAutofit/>
          </a:bodyPr>
          <a:lstStyle/>
          <a:p>
            <a:pPr marL="0" indent="0">
              <a:buNone/>
            </a:pPr>
            <a:r>
              <a:rPr lang="en-US" dirty="0">
                <a:solidFill>
                  <a:srgbClr val="005691"/>
                </a:solidFill>
                <a:ea typeface="+mn-lt"/>
                <a:cs typeface="+mn-lt"/>
              </a:rPr>
              <a:t>Postconditions:</a:t>
            </a:r>
            <a:endParaRPr lang="en-US" dirty="0">
              <a:solidFill>
                <a:srgbClr val="005691"/>
              </a:solidFill>
              <a:ea typeface="Calibri"/>
              <a:cs typeface="Calibri"/>
            </a:endParaRPr>
          </a:p>
          <a:p>
            <a:endParaRPr lang="en-US" dirty="0">
              <a:solidFill>
                <a:srgbClr val="005691"/>
              </a:solidFill>
              <a:ea typeface="Calibri"/>
              <a:cs typeface="Calibri"/>
            </a:endParaRPr>
          </a:p>
          <a:p>
            <a:pPr lvl="1">
              <a:buFont typeface="Courier New" panose="020B0604020202020204" pitchFamily="34" charset="0"/>
              <a:buChar char="o"/>
            </a:pPr>
            <a:r>
              <a:rPr lang="en-US" dirty="0">
                <a:solidFill>
                  <a:srgbClr val="005691"/>
                </a:solidFill>
                <a:ea typeface="+mn-lt"/>
                <a:cs typeface="+mn-lt"/>
              </a:rPr>
              <a:t>Member receives timely intervention.</a:t>
            </a:r>
            <a:endParaRPr lang="en-US">
              <a:solidFill>
                <a:srgbClr val="005691"/>
              </a:solidFill>
              <a:ea typeface="Calibri"/>
              <a:cs typeface="Calibri"/>
            </a:endParaRPr>
          </a:p>
          <a:p>
            <a:pPr lvl="1">
              <a:buFont typeface="Courier New" panose="020B0604020202020204" pitchFamily="34" charset="0"/>
              <a:buChar char="o"/>
            </a:pPr>
            <a:r>
              <a:rPr lang="en-US" dirty="0">
                <a:solidFill>
                  <a:srgbClr val="005691"/>
                </a:solidFill>
                <a:ea typeface="+mn-lt"/>
                <a:cs typeface="+mn-lt"/>
              </a:rPr>
              <a:t>The potential ED visit is avoided.</a:t>
            </a:r>
            <a:endParaRPr lang="en-US">
              <a:solidFill>
                <a:srgbClr val="005691"/>
              </a:solidFill>
              <a:ea typeface="Calibri"/>
              <a:cs typeface="Calibri"/>
            </a:endParaRPr>
          </a:p>
          <a:p>
            <a:pPr lvl="1">
              <a:buFont typeface="Courier New" panose="020B0604020202020204" pitchFamily="34" charset="0"/>
              <a:buChar char="o"/>
            </a:pPr>
            <a:r>
              <a:rPr lang="en-US" dirty="0">
                <a:solidFill>
                  <a:srgbClr val="005691"/>
                </a:solidFill>
                <a:ea typeface="+mn-lt"/>
                <a:cs typeface="+mn-lt"/>
              </a:rPr>
              <a:t>The case is logged and outcomes are fed back into CLARA for model tuning.</a:t>
            </a:r>
            <a:endParaRPr lang="en-US">
              <a:solidFill>
                <a:srgbClr val="005691"/>
              </a:solidFill>
              <a:ea typeface="Calibri"/>
              <a:cs typeface="Calibri"/>
            </a:endParaRPr>
          </a:p>
        </p:txBody>
      </p:sp>
      <p:sp>
        <p:nvSpPr>
          <p:cNvPr id="3" name="Footer Placeholder 2">
            <a:extLst>
              <a:ext uri="{FF2B5EF4-FFF2-40B4-BE49-F238E27FC236}">
                <a16:creationId xmlns:a16="http://schemas.microsoft.com/office/drawing/2014/main" id="{590FA649-BCB6-8DA5-1CCD-D0160DF3F55F}"/>
              </a:ext>
            </a:extLst>
          </p:cNvPr>
          <p:cNvSpPr>
            <a:spLocks noGrp="1"/>
          </p:cNvSpPr>
          <p:nvPr>
            <p:ph type="ftr" sz="quarter" idx="11"/>
          </p:nvPr>
        </p:nvSpPr>
        <p:spPr/>
        <p:txBody>
          <a:bodyPr/>
          <a:lstStyle/>
          <a:p>
            <a:r>
              <a:rPr lang="en-US"/>
              <a:t>Confidential and Proprietary Information</a:t>
            </a:r>
          </a:p>
        </p:txBody>
      </p:sp>
      <p:sp>
        <p:nvSpPr>
          <p:cNvPr id="4" name="Slide Number Placeholder 3">
            <a:extLst>
              <a:ext uri="{FF2B5EF4-FFF2-40B4-BE49-F238E27FC236}">
                <a16:creationId xmlns:a16="http://schemas.microsoft.com/office/drawing/2014/main" id="{F9707CD6-77B0-8A4B-5358-ACF960CD488E}"/>
              </a:ext>
            </a:extLst>
          </p:cNvPr>
          <p:cNvSpPr>
            <a:spLocks noGrp="1"/>
          </p:cNvSpPr>
          <p:nvPr>
            <p:ph type="sldNum" sz="quarter" idx="12"/>
          </p:nvPr>
        </p:nvSpPr>
        <p:spPr/>
        <p:txBody>
          <a:bodyPr/>
          <a:lstStyle/>
          <a:p>
            <a:fld id="{CF4637D4-40A7-448E-BD23-F4D8E106FFFA}" type="slidenum">
              <a:rPr lang="en-US" smtClean="0"/>
              <a:pPr/>
              <a:t>7</a:t>
            </a:fld>
            <a:endParaRPr lang="en-US"/>
          </a:p>
        </p:txBody>
      </p:sp>
    </p:spTree>
    <p:extLst>
      <p:ext uri="{BB962C8B-B14F-4D97-AF65-F5344CB8AC3E}">
        <p14:creationId xmlns:p14="http://schemas.microsoft.com/office/powerpoint/2010/main" val="3543515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AB1D7-6F58-1ED0-7DBE-9E674C434BCA}"/>
              </a:ext>
            </a:extLst>
          </p:cNvPr>
          <p:cNvSpPr>
            <a:spLocks noGrp="1"/>
          </p:cNvSpPr>
          <p:nvPr>
            <p:ph type="title"/>
          </p:nvPr>
        </p:nvSpPr>
        <p:spPr>
          <a:xfrm>
            <a:off x="838200" y="365125"/>
            <a:ext cx="10515600" cy="1325563"/>
          </a:xfrm>
        </p:spPr>
        <p:txBody>
          <a:bodyPr anchor="ctr">
            <a:normAutofit/>
          </a:bodyPr>
          <a:lstStyle/>
          <a:p>
            <a:r>
              <a:rPr lang="en-US" b="1">
                <a:solidFill>
                  <a:srgbClr val="005691"/>
                </a:solidFill>
              </a:rPr>
              <a:t>Maximizing ROI with CLARA</a:t>
            </a:r>
          </a:p>
        </p:txBody>
      </p:sp>
      <p:pic>
        <p:nvPicPr>
          <p:cNvPr id="7" name="Content Placeholder 6" descr="Magnifying glass showing decling performance">
            <a:extLst>
              <a:ext uri="{FF2B5EF4-FFF2-40B4-BE49-F238E27FC236}">
                <a16:creationId xmlns:a16="http://schemas.microsoft.com/office/drawing/2014/main" id="{A6314E2A-ED56-4141-9B1C-FEACFE347447}"/>
              </a:ext>
            </a:extLst>
          </p:cNvPr>
          <p:cNvPicPr>
            <a:picLocks noGrp="1" noChangeAspect="1"/>
          </p:cNvPicPr>
          <p:nvPr>
            <p:ph sz="half" idx="1"/>
          </p:nvPr>
        </p:nvPicPr>
        <p:blipFill>
          <a:blip r:embed="rId3"/>
          <a:srcRect l="1680" r="18833" b="-1"/>
          <a:stretch>
            <a:fillRect/>
          </a:stretch>
        </p:blipFill>
        <p:spPr>
          <a:xfrm>
            <a:off x="838200" y="1825625"/>
            <a:ext cx="5181600" cy="4351338"/>
          </a:xfrm>
          <a:noFill/>
        </p:spPr>
      </p:pic>
      <p:sp>
        <p:nvSpPr>
          <p:cNvPr id="4" name="Content Placeholder 3">
            <a:extLst>
              <a:ext uri="{FF2B5EF4-FFF2-40B4-BE49-F238E27FC236}">
                <a16:creationId xmlns:a16="http://schemas.microsoft.com/office/drawing/2014/main" id="{FBD5F314-E492-F88F-C82A-A5049EFC0714}"/>
              </a:ext>
            </a:extLst>
          </p:cNvPr>
          <p:cNvSpPr>
            <a:spLocks noGrp="1"/>
          </p:cNvSpPr>
          <p:nvPr>
            <p:ph sz="half" idx="2"/>
          </p:nvPr>
        </p:nvSpPr>
        <p:spPr>
          <a:xfrm>
            <a:off x="6172200" y="1825625"/>
            <a:ext cx="5181600" cy="4351338"/>
          </a:xfrm>
        </p:spPr>
        <p:txBody>
          <a:bodyPr vert="horz" lIns="91440" tIns="45720" rIns="91440" bIns="45720" rtlCol="0" anchor="t">
            <a:normAutofit/>
          </a:bodyPr>
          <a:lstStyle/>
          <a:p>
            <a:r>
              <a:rPr lang="en-US" sz="2400">
                <a:solidFill>
                  <a:srgbClr val="005691"/>
                </a:solidFill>
              </a:rPr>
              <a:t>Predictive analytics identifies high-risk patients effectively.</a:t>
            </a:r>
            <a:endParaRPr lang="en-US" sz="2400">
              <a:solidFill>
                <a:srgbClr val="005691"/>
              </a:solidFill>
              <a:ea typeface="Calibri"/>
              <a:cs typeface="Calibri"/>
            </a:endParaRPr>
          </a:p>
          <a:p>
            <a:r>
              <a:rPr lang="en-US" sz="2400">
                <a:solidFill>
                  <a:srgbClr val="005691"/>
                </a:solidFill>
              </a:rPr>
              <a:t>Automated email alerts ensure timely interventions.</a:t>
            </a:r>
            <a:endParaRPr lang="en-US" sz="2400">
              <a:solidFill>
                <a:srgbClr val="005691"/>
              </a:solidFill>
              <a:ea typeface="Calibri"/>
              <a:cs typeface="Calibri"/>
            </a:endParaRPr>
          </a:p>
          <a:p>
            <a:r>
              <a:rPr lang="en-US" sz="2400">
                <a:solidFill>
                  <a:srgbClr val="005691"/>
                </a:solidFill>
              </a:rPr>
              <a:t>Real-time data integration enhances decision-making accuracy.</a:t>
            </a:r>
            <a:endParaRPr lang="en-US" sz="2400">
              <a:solidFill>
                <a:srgbClr val="005691"/>
              </a:solidFill>
              <a:ea typeface="Calibri"/>
              <a:cs typeface="Calibri"/>
            </a:endParaRPr>
          </a:p>
          <a:p>
            <a:r>
              <a:rPr lang="en-US" sz="2400">
                <a:solidFill>
                  <a:srgbClr val="005691"/>
                </a:solidFill>
              </a:rPr>
              <a:t>Enriched datasets improve understanding of patient needs.</a:t>
            </a:r>
            <a:endParaRPr lang="en-US" sz="2400">
              <a:solidFill>
                <a:srgbClr val="005691"/>
              </a:solidFill>
              <a:ea typeface="Calibri"/>
              <a:cs typeface="Calibri"/>
            </a:endParaRPr>
          </a:p>
          <a:p>
            <a:r>
              <a:rPr lang="en-US" sz="2400">
                <a:solidFill>
                  <a:srgbClr val="005691"/>
                </a:solidFill>
              </a:rPr>
              <a:t>Scalability plans enable broader application and benefits.</a:t>
            </a:r>
            <a:endParaRPr lang="en-US" sz="2400">
              <a:solidFill>
                <a:srgbClr val="005691"/>
              </a:solidFill>
              <a:ea typeface="Calibri"/>
              <a:cs typeface="Calibri"/>
            </a:endParaRPr>
          </a:p>
        </p:txBody>
      </p:sp>
      <p:sp>
        <p:nvSpPr>
          <p:cNvPr id="5" name="Footer Placeholder 4">
            <a:extLst>
              <a:ext uri="{FF2B5EF4-FFF2-40B4-BE49-F238E27FC236}">
                <a16:creationId xmlns:a16="http://schemas.microsoft.com/office/drawing/2014/main" id="{37112224-2040-4C6C-116C-95FB3EC9B9F4}"/>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Confidential and Proprietary Information</a:t>
            </a:r>
          </a:p>
        </p:txBody>
      </p:sp>
      <p:sp>
        <p:nvSpPr>
          <p:cNvPr id="6" name="Slide Number Placeholder 5">
            <a:extLst>
              <a:ext uri="{FF2B5EF4-FFF2-40B4-BE49-F238E27FC236}">
                <a16:creationId xmlns:a16="http://schemas.microsoft.com/office/drawing/2014/main" id="{77499EE3-C03C-EB5B-CF59-2246BA65DA1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CF4637D4-40A7-448E-BD23-F4D8E106FFFA}" type="slidenum">
              <a:rPr lang="en-US" smtClean="0"/>
              <a:pPr>
                <a:spcAft>
                  <a:spcPts val="600"/>
                </a:spcAft>
              </a:pPr>
              <a:t>8</a:t>
            </a:fld>
            <a:endParaRPr lang="en-US"/>
          </a:p>
        </p:txBody>
      </p:sp>
    </p:spTree>
    <p:extLst>
      <p:ext uri="{BB962C8B-B14F-4D97-AF65-F5344CB8AC3E}">
        <p14:creationId xmlns:p14="http://schemas.microsoft.com/office/powerpoint/2010/main" val="2644708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F8B1BF62-FF38-4065-B21D-364C90084969}"/>
              </a:ext>
            </a:extLst>
          </p:cNvPr>
          <p:cNvSpPr>
            <a:spLocks noGrp="1"/>
          </p:cNvSpPr>
          <p:nvPr>
            <p:ph idx="1"/>
          </p:nvPr>
        </p:nvSpPr>
        <p:spPr/>
        <p:txBody>
          <a:bodyPr vert="horz" lIns="91440" tIns="45720" rIns="91440" bIns="45720" rtlCol="0" anchor="t">
            <a:normAutofit lnSpcReduction="10000"/>
          </a:bodyPr>
          <a:lstStyle/>
          <a:p>
            <a:r>
              <a:rPr lang="en-US" dirty="0"/>
              <a:t>Level of Completeness </a:t>
            </a:r>
          </a:p>
          <a:p>
            <a:pPr lvl="1"/>
            <a:r>
              <a:rPr lang="en-US" dirty="0"/>
              <a:t>Close to MVP – FHIR interoperability hitting a critical mass would align with the necessary updates like:</a:t>
            </a:r>
          </a:p>
          <a:p>
            <a:pPr lvl="2"/>
            <a:r>
              <a:rPr lang="en-US" dirty="0"/>
              <a:t>Clinician review </a:t>
            </a:r>
          </a:p>
          <a:p>
            <a:pPr marL="463550" lvl="1" indent="0">
              <a:buNone/>
            </a:pPr>
            <a:endParaRPr lang="en-US" dirty="0"/>
          </a:p>
          <a:p>
            <a:r>
              <a:rPr lang="en-US" dirty="0"/>
              <a:t>Feasibility</a:t>
            </a:r>
          </a:p>
          <a:p>
            <a:pPr lvl="1"/>
            <a:endParaRPr lang="en-US" dirty="0"/>
          </a:p>
          <a:p>
            <a:r>
              <a:rPr lang="en-US" dirty="0"/>
              <a:t>Impact </a:t>
            </a:r>
          </a:p>
          <a:p>
            <a:pPr lvl="1"/>
            <a:r>
              <a:rPr lang="en-US" dirty="0"/>
              <a:t>High utilization rates are vexing all healthcare stakeholders. A significant reduction in preventable ED visits multiplied over a Centene sized book of business is MLR affecting levels of savings,    </a:t>
            </a:r>
          </a:p>
          <a:p>
            <a:r>
              <a:rPr lang="en-US" dirty="0"/>
              <a:t>Innovation Leverages an AI enabled interaction </a:t>
            </a:r>
          </a:p>
          <a:p>
            <a:pPr marL="233045" indent="-233045"/>
            <a:endParaRPr lang="en-US" dirty="0">
              <a:ea typeface="+mn-lt"/>
              <a:cs typeface="+mn-lt"/>
            </a:endParaRPr>
          </a:p>
          <a:p>
            <a:pPr marL="233045" indent="-233045"/>
            <a:endParaRPr lang="en-US" dirty="0">
              <a:ea typeface="+mn-lt"/>
              <a:cs typeface="+mn-lt"/>
            </a:endParaRPr>
          </a:p>
          <a:p>
            <a:pPr marL="233045" indent="-233045"/>
            <a:endParaRPr lang="en-US" dirty="0">
              <a:ea typeface="+mn-lt"/>
              <a:cs typeface="+mn-lt"/>
            </a:endParaRPr>
          </a:p>
        </p:txBody>
      </p:sp>
      <p:sp>
        <p:nvSpPr>
          <p:cNvPr id="3" name="Footer Placeholder 2">
            <a:extLst>
              <a:ext uri="{FF2B5EF4-FFF2-40B4-BE49-F238E27FC236}">
                <a16:creationId xmlns:a16="http://schemas.microsoft.com/office/drawing/2014/main" id="{8CC5427F-B393-4826-D108-300C6B0431C1}"/>
              </a:ext>
            </a:extLst>
          </p:cNvPr>
          <p:cNvSpPr>
            <a:spLocks noGrp="1"/>
          </p:cNvSpPr>
          <p:nvPr>
            <p:ph type="ftr" sz="quarter" idx="3"/>
          </p:nvPr>
        </p:nvSpPr>
        <p:spPr/>
        <p:txBody>
          <a:bodyPr/>
          <a:lstStyle/>
          <a:p>
            <a:r>
              <a:rPr lang="en-US"/>
              <a:t>Confidential and Proprietary Information</a:t>
            </a:r>
          </a:p>
        </p:txBody>
      </p:sp>
      <p:sp>
        <p:nvSpPr>
          <p:cNvPr id="4" name="Slide Number Placeholder 3">
            <a:extLst>
              <a:ext uri="{FF2B5EF4-FFF2-40B4-BE49-F238E27FC236}">
                <a16:creationId xmlns:a16="http://schemas.microsoft.com/office/drawing/2014/main" id="{574434FD-E3BD-C124-D372-1BB9EBF2B79D}"/>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4637D4-40A7-448E-BD23-F4D8E106FFFA}" type="slidenum">
              <a:rPr kumimoji="0" lang="en-US" sz="1200" b="0" i="0" u="none" strike="noStrike" kern="1200" cap="none" spc="0" normalizeH="0" baseline="0" noProof="0" smtClean="0">
                <a:ln>
                  <a:noFill/>
                </a:ln>
                <a:solidFill>
                  <a:schemeClr val="bg2"/>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chemeClr val="bg2"/>
              </a:solidFill>
              <a:effectLst/>
              <a:uLnTx/>
              <a:uFillTx/>
              <a:latin typeface="+mn-lt"/>
              <a:ea typeface="+mn-ea"/>
              <a:cs typeface="+mn-cs"/>
            </a:endParaRPr>
          </a:p>
        </p:txBody>
      </p:sp>
      <p:sp>
        <p:nvSpPr>
          <p:cNvPr id="10" name="Title 9">
            <a:extLst>
              <a:ext uri="{FF2B5EF4-FFF2-40B4-BE49-F238E27FC236}">
                <a16:creationId xmlns:a16="http://schemas.microsoft.com/office/drawing/2014/main" id="{A01A8C41-79FA-18F9-E50B-B938E49B452C}"/>
              </a:ext>
            </a:extLst>
          </p:cNvPr>
          <p:cNvSpPr>
            <a:spLocks noGrp="1"/>
          </p:cNvSpPr>
          <p:nvPr>
            <p:ph type="title"/>
          </p:nvPr>
        </p:nvSpPr>
        <p:spPr/>
        <p:txBody>
          <a:bodyPr lIns="91440" tIns="45720" rIns="91440" bIns="45720" anchor="ctr"/>
          <a:lstStyle/>
          <a:p>
            <a:r>
              <a:rPr lang="en-US" b="1" dirty="0"/>
              <a:t>Conclusion</a:t>
            </a:r>
          </a:p>
        </p:txBody>
      </p:sp>
    </p:spTree>
    <p:extLst>
      <p:ext uri="{BB962C8B-B14F-4D97-AF65-F5344CB8AC3E}">
        <p14:creationId xmlns:p14="http://schemas.microsoft.com/office/powerpoint/2010/main" val="4783504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TS White Title">
  <a:themeElements>
    <a:clrScheme name="Custom 9">
      <a:dk1>
        <a:srgbClr val="00548C"/>
      </a:dk1>
      <a:lt1>
        <a:sysClr val="window" lastClr="FFFFFF"/>
      </a:lt1>
      <a:dk2>
        <a:srgbClr val="127BA4"/>
      </a:dk2>
      <a:lt2>
        <a:srgbClr val="EDEDED"/>
      </a:lt2>
      <a:accent1>
        <a:srgbClr val="00548C"/>
      </a:accent1>
      <a:accent2>
        <a:srgbClr val="00AEEF"/>
      </a:accent2>
      <a:accent3>
        <a:srgbClr val="127BA4"/>
      </a:accent3>
      <a:accent4>
        <a:srgbClr val="777470"/>
      </a:accent4>
      <a:accent5>
        <a:srgbClr val="5F3777"/>
      </a:accent5>
      <a:accent6>
        <a:srgbClr val="698926"/>
      </a:accent6>
      <a:hlink>
        <a:srgbClr val="00548C"/>
      </a:hlink>
      <a:folHlink>
        <a:srgbClr val="127BA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TS White Title">
  <a:themeElements>
    <a:clrScheme name="Custom 9">
      <a:dk1>
        <a:srgbClr val="00548C"/>
      </a:dk1>
      <a:lt1>
        <a:sysClr val="window" lastClr="FFFFFF"/>
      </a:lt1>
      <a:dk2>
        <a:srgbClr val="127BA4"/>
      </a:dk2>
      <a:lt2>
        <a:srgbClr val="EDEDED"/>
      </a:lt2>
      <a:accent1>
        <a:srgbClr val="00548C"/>
      </a:accent1>
      <a:accent2>
        <a:srgbClr val="00AEEF"/>
      </a:accent2>
      <a:accent3>
        <a:srgbClr val="127BA4"/>
      </a:accent3>
      <a:accent4>
        <a:srgbClr val="777470"/>
      </a:accent4>
      <a:accent5>
        <a:srgbClr val="5F3777"/>
      </a:accent5>
      <a:accent6>
        <a:srgbClr val="698926"/>
      </a:accent6>
      <a:hlink>
        <a:srgbClr val="00548C"/>
      </a:hlink>
      <a:folHlink>
        <a:srgbClr val="127BA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fdb5f2d-2b35-4589-b657-4ae7d1062620" xsi:nil="true"/>
    <lcf76f155ced4ddcb4097134ff3c332f xmlns="e251cc35-3c2d-4a1d-81f4-083c5e21d920">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754803419B9594AA8266BA1789A963F" ma:contentTypeVersion="10" ma:contentTypeDescription="Create a new document." ma:contentTypeScope="" ma:versionID="6813241d4879bd3df6d2c3a5944a2133">
  <xsd:schema xmlns:xsd="http://www.w3.org/2001/XMLSchema" xmlns:xs="http://www.w3.org/2001/XMLSchema" xmlns:p="http://schemas.microsoft.com/office/2006/metadata/properties" xmlns:ns2="e251cc35-3c2d-4a1d-81f4-083c5e21d920" xmlns:ns3="4fdb5f2d-2b35-4589-b657-4ae7d1062620" targetNamespace="http://schemas.microsoft.com/office/2006/metadata/properties" ma:root="true" ma:fieldsID="d367a2613d27780a1f81b0f4c29fdc94" ns2:_="" ns3:_="">
    <xsd:import namespace="e251cc35-3c2d-4a1d-81f4-083c5e21d920"/>
    <xsd:import namespace="4fdb5f2d-2b35-4589-b657-4ae7d1062620"/>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51cc35-3c2d-4a1d-81f4-083c5e21d920"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4f5b6eb6-f54a-42b0-9e53-661be12aea02"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fdb5f2d-2b35-4589-b657-4ae7d106262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24d0e71c-4d0b-42d8-acba-8f9c25c51be0}" ma:internalName="TaxCatchAll" ma:showField="CatchAllData" ma:web="4fdb5f2d-2b35-4589-b657-4ae7d106262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EC9B63-20B4-4D04-9A7C-1AED75993822}">
  <ds:schemaRefs>
    <ds:schemaRef ds:uri="http://schemas.microsoft.com/office/infopath/2007/PartnerControls"/>
    <ds:schemaRef ds:uri="http://schemas.microsoft.com/office/2006/documentManagement/types"/>
    <ds:schemaRef ds:uri="http://purl.org/dc/elements/1.1/"/>
    <ds:schemaRef ds:uri="4fdb5f2d-2b35-4589-b657-4ae7d1062620"/>
    <ds:schemaRef ds:uri="http://purl.org/dc/dcmitype/"/>
    <ds:schemaRef ds:uri="http://schemas.openxmlformats.org/package/2006/metadata/core-properties"/>
    <ds:schemaRef ds:uri="http://schemas.microsoft.com/office/2006/metadata/properties"/>
    <ds:schemaRef ds:uri="e251cc35-3c2d-4a1d-81f4-083c5e21d920"/>
    <ds:schemaRef ds:uri="http://www.w3.org/XML/1998/namespace"/>
    <ds:schemaRef ds:uri="http://purl.org/dc/terms/"/>
  </ds:schemaRefs>
</ds:datastoreItem>
</file>

<file path=customXml/itemProps2.xml><?xml version="1.0" encoding="utf-8"?>
<ds:datastoreItem xmlns:ds="http://schemas.openxmlformats.org/officeDocument/2006/customXml" ds:itemID="{7322CB8E-6C6F-4E99-AFD2-0E7BEC64D1C6}">
  <ds:schemaRefs>
    <ds:schemaRef ds:uri="http://schemas.microsoft.com/sharepoint/v3/contenttype/forms"/>
  </ds:schemaRefs>
</ds:datastoreItem>
</file>

<file path=customXml/itemProps3.xml><?xml version="1.0" encoding="utf-8"?>
<ds:datastoreItem xmlns:ds="http://schemas.openxmlformats.org/officeDocument/2006/customXml" ds:itemID="{D2B2C19F-3860-47EB-BA84-E8E43838130B}">
  <ds:schemaRefs>
    <ds:schemaRef ds:uri="4fdb5f2d-2b35-4589-b657-4ae7d1062620"/>
    <ds:schemaRef ds:uri="e251cc35-3c2d-4a1d-81f4-083c5e21d92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1646</TotalTime>
  <Words>2209</Words>
  <Application>Microsoft Macintosh PowerPoint</Application>
  <PresentationFormat>Widescreen</PresentationFormat>
  <Paragraphs>283</Paragraphs>
  <Slides>21</Slides>
  <Notes>7</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21</vt:i4>
      </vt:variant>
    </vt:vector>
  </HeadingPairs>
  <TitlesOfParts>
    <vt:vector size="36" baseType="lpstr">
      <vt:lpstr>Aptos</vt:lpstr>
      <vt:lpstr>Aptos Display</vt:lpstr>
      <vt:lpstr>Arial</vt:lpstr>
      <vt:lpstr>Arial,Sans-Serif</vt:lpstr>
      <vt:lpstr>Calibri</vt:lpstr>
      <vt:lpstr>Calibri Light</vt:lpstr>
      <vt:lpstr>Cambria Math</vt:lpstr>
      <vt:lpstr>Courier New</vt:lpstr>
      <vt:lpstr>Courier New,monospace</vt:lpstr>
      <vt:lpstr>Segoe UI</vt:lpstr>
      <vt:lpstr>Wingdings</vt:lpstr>
      <vt:lpstr>Office Theme</vt:lpstr>
      <vt:lpstr>BTS White Title</vt:lpstr>
      <vt:lpstr>1_BTS White Title</vt:lpstr>
      <vt:lpstr>Office 2013 - 2022 Theme</vt:lpstr>
      <vt:lpstr>  CLARA (Care Logistics and Action for Responsive Assistance)   An Interactive Care Management Logistics App for Preventing Avoidable ED Visits  </vt:lpstr>
      <vt:lpstr>Agenda</vt:lpstr>
      <vt:lpstr>CLARA Business Case</vt:lpstr>
      <vt:lpstr>Process</vt:lpstr>
      <vt:lpstr>User Stories for CLARA</vt:lpstr>
      <vt:lpstr>CLARA Tech Stack</vt:lpstr>
      <vt:lpstr>   Conditions</vt:lpstr>
      <vt:lpstr>Maximizing ROI with CLARA</vt:lpstr>
      <vt:lpstr>Conclusion</vt:lpstr>
      <vt:lpstr>Appendix</vt:lpstr>
      <vt:lpstr>Citations </vt:lpstr>
      <vt:lpstr>Cost of Emergency Room Visit per Payor $2,715</vt:lpstr>
      <vt:lpstr>Innovative Concepts</vt:lpstr>
      <vt:lpstr>CLARA Caveats &amp; Limitations</vt:lpstr>
      <vt:lpstr>Appendix B – Our Approach</vt:lpstr>
      <vt:lpstr>Why Choose CLARA</vt:lpstr>
      <vt:lpstr>CLARA Future State &amp; Scaling</vt:lpstr>
      <vt:lpstr>The Art of What is Possible </vt:lpstr>
      <vt:lpstr>The Art of What is Possible </vt:lpstr>
      <vt:lpstr>The Art of What is Possible  </vt:lpstr>
      <vt:lpstr>Questions? </vt:lpstr>
    </vt:vector>
  </TitlesOfParts>
  <Company>Centene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C. Holt</dc:creator>
  <cp:lastModifiedBy>Kimberly Shellenberger</cp:lastModifiedBy>
  <cp:revision>290</cp:revision>
  <dcterms:created xsi:type="dcterms:W3CDTF">2025-04-17T16:32:53Z</dcterms:created>
  <dcterms:modified xsi:type="dcterms:W3CDTF">2025-06-09T04:44:57Z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0b638e0-f50f-48bd-992f-bcb55031a99f_Enabled">
    <vt:lpwstr>true</vt:lpwstr>
  </property>
  <property fmtid="{D5CDD505-2E9C-101B-9397-08002B2CF9AE}" pid="3" name="MSIP_Label_b0b638e0-f50f-48bd-992f-bcb55031a99f_SetDate">
    <vt:lpwstr>2025-04-17T16:46:18Z</vt:lpwstr>
  </property>
  <property fmtid="{D5CDD505-2E9C-101B-9397-08002B2CF9AE}" pid="4" name="MSIP_Label_b0b638e0-f50f-48bd-992f-bcb55031a99f_Method">
    <vt:lpwstr>Standard</vt:lpwstr>
  </property>
  <property fmtid="{D5CDD505-2E9C-101B-9397-08002B2CF9AE}" pid="5" name="MSIP_Label_b0b638e0-f50f-48bd-992f-bcb55031a99f_Name">
    <vt:lpwstr>Confidential Default</vt:lpwstr>
  </property>
  <property fmtid="{D5CDD505-2E9C-101B-9397-08002B2CF9AE}" pid="6" name="MSIP_Label_b0b638e0-f50f-48bd-992f-bcb55031a99f_SiteId">
    <vt:lpwstr>f45ccc07-e57e-4d15-bf6f-f6cbccd2d395</vt:lpwstr>
  </property>
  <property fmtid="{D5CDD505-2E9C-101B-9397-08002B2CF9AE}" pid="7" name="MSIP_Label_b0b638e0-f50f-48bd-992f-bcb55031a99f_ActionId">
    <vt:lpwstr>8d2bbc86-161c-4d60-9dea-376beacb9893</vt:lpwstr>
  </property>
  <property fmtid="{D5CDD505-2E9C-101B-9397-08002B2CF9AE}" pid="8" name="MSIP_Label_b0b638e0-f50f-48bd-992f-bcb55031a99f_ContentBits">
    <vt:lpwstr>0</vt:lpwstr>
  </property>
  <property fmtid="{D5CDD505-2E9C-101B-9397-08002B2CF9AE}" pid="9" name="MSIP_Label_b0b638e0-f50f-48bd-992f-bcb55031a99f_Tag">
    <vt:lpwstr>10, 3, 0, 1</vt:lpwstr>
  </property>
  <property fmtid="{D5CDD505-2E9C-101B-9397-08002B2CF9AE}" pid="10" name="ContentTypeId">
    <vt:lpwstr>0x0101009754803419B9594AA8266BA1789A963F</vt:lpwstr>
  </property>
  <property fmtid="{D5CDD505-2E9C-101B-9397-08002B2CF9AE}" pid="11" name="MediaServiceImageTags">
    <vt:lpwstr/>
  </property>
</Properties>
</file>